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16"/>
  </p:notesMasterIdLst>
  <p:handoutMasterIdLst>
    <p:handoutMasterId r:id="rId17"/>
  </p:handoutMasterIdLst>
  <p:sldIdLst>
    <p:sldId id="446" r:id="rId8"/>
    <p:sldId id="323" r:id="rId9"/>
    <p:sldId id="335" r:id="rId10"/>
    <p:sldId id="454" r:id="rId11"/>
    <p:sldId id="453" r:id="rId12"/>
    <p:sldId id="455" r:id="rId13"/>
    <p:sldId id="456" r:id="rId14"/>
    <p:sldId id="4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5212" autoAdjust="0"/>
  </p:normalViewPr>
  <p:slideViewPr>
    <p:cSldViewPr snapToGrid="0" showGuides="1">
      <p:cViewPr varScale="1">
        <p:scale>
          <a:sx n="62" d="100"/>
          <a:sy n="62" d="100"/>
        </p:scale>
        <p:origin x="828" y="26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29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dirty="0"/>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18/03/2026</a:t>
            </a:fld>
            <a:endParaRPr lang="en-GB" dirty="0"/>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18/03/2026</a:t>
            </a:fld>
            <a:endParaRPr lang="en-GB" dirty="0"/>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dirty="0"/>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dirty="0"/>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hyperlink" Target="https://brandcenter.thecignagroup.com/cigna_healthcare/" TargetMode="External"/><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and full size picture">
    <p:bg bwMode="ltGray">
      <p:bgPr>
        <a:solidFill>
          <a:schemeClr val="tx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8" name="Picture Placeholder 7">
            <a:extLst>
              <a:ext uri="{FF2B5EF4-FFF2-40B4-BE49-F238E27FC236}">
                <a16:creationId xmlns:a16="http://schemas.microsoft.com/office/drawing/2014/main" id="{DD808BC1-0D9E-EAE7-A1E9-FBA8D7C49D9C}"/>
              </a:ext>
            </a:extLst>
          </p:cNvPr>
          <p:cNvSpPr>
            <a:spLocks noGrp="1"/>
          </p:cNvSpPr>
          <p:nvPr>
            <p:ph type="pic" sz="quarter" idx="16"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12192000 w 12193200"/>
              <a:gd name="connsiteY3" fmla="*/ 6858000 h 6858000"/>
              <a:gd name="connsiteX4" fmla="*/ 12192000 w 12193200"/>
              <a:gd name="connsiteY4" fmla="*/ 6678000 h 6858000"/>
              <a:gd name="connsiteX5" fmla="*/ 0 w 12193200"/>
              <a:gd name="connsiteY5" fmla="*/ 667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0" y="0"/>
                </a:moveTo>
                <a:lnTo>
                  <a:pt x="12193200" y="0"/>
                </a:lnTo>
                <a:lnTo>
                  <a:pt x="12193200" y="6858000"/>
                </a:lnTo>
                <a:lnTo>
                  <a:pt x="12192000" y="6858000"/>
                </a:lnTo>
                <a:lnTo>
                  <a:pt x="12192000" y="6678000"/>
                </a:lnTo>
                <a:lnTo>
                  <a:pt x="0" y="6678000"/>
                </a:lnTo>
                <a:close/>
              </a:path>
            </a:pathLst>
          </a:custGeom>
          <a:solidFill>
            <a:schemeClr val="bg1">
              <a:lumMod val="85000"/>
            </a:schemeClr>
          </a:solidFill>
        </p:spPr>
        <p:txBody>
          <a:bodyPr wrap="square" lIns="108000" tIns="108000" rIns="108000" bIns="108000" anchor="t" anchorCtr="0">
            <a:noAutofit/>
          </a:bodyPr>
          <a:lstStyle>
            <a:lvl1pPr marL="0" indent="0" algn="ctr">
              <a:buNone/>
              <a:defRPr sz="1600">
                <a:solidFill>
                  <a:schemeClr val="tx1"/>
                </a:solidFill>
              </a:defRPr>
            </a:lvl1pPr>
          </a:lstStyle>
          <a:p>
            <a:r>
              <a:rPr lang="en-US" dirty="0"/>
              <a:t>Select placeholder then choose the desired photo from Templafy “Photos” </a:t>
            </a:r>
          </a:p>
        </p:txBody>
      </p:sp>
      <p:sp>
        <p:nvSpPr>
          <p:cNvPr id="33" name="Text Placeholder logo">
            <a:extLst>
              <a:ext uri="{FF2B5EF4-FFF2-40B4-BE49-F238E27FC236}">
                <a16:creationId xmlns:a16="http://schemas.microsoft.com/office/drawing/2014/main" id="{748FB64F-BD95-FBDF-3D49-50F46761B7FD}"/>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12" name="Blue box">
            <a:extLst>
              <a:ext uri="{FF2B5EF4-FFF2-40B4-BE49-F238E27FC236}">
                <a16:creationId xmlns:a16="http://schemas.microsoft.com/office/drawing/2014/main" id="{795C67F9-455E-F455-17FD-0B6B7DFD3985}"/>
              </a:ext>
            </a:extLst>
          </p:cNvPr>
          <p:cNvSpPr/>
          <p:nvPr userDrawn="1"/>
        </p:nvSpPr>
        <p:spPr bwMode="black">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3" name="Dynamic legal" descr="{&quot;templafy&quot;:{&quot;id&quot;:&quot;0c4b66a1-6749-41e5-800b-5cdb2ee0de5c&quot;}}">
            <a:extLst>
              <a:ext uri="{FF2B5EF4-FFF2-40B4-BE49-F238E27FC236}">
                <a16:creationId xmlns:a16="http://schemas.microsoft.com/office/drawing/2014/main" id="{E6F6CE89-D0B5-D9D3-4DA4-8AA8DA14FE98}"/>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4" name="Dynmic Internal use only" descr="{&quot;templafy&quot;:{&quot;id&quot;:&quot;24f71507-74a1-4d6e-8f95-255601d3ebc8&quot;}}" title="Form.Cigna_Confidentiality.Cigna_healthcareConfidentiality">
            <a:extLst>
              <a:ext uri="{FF2B5EF4-FFF2-40B4-BE49-F238E27FC236}">
                <a16:creationId xmlns:a16="http://schemas.microsoft.com/office/drawing/2014/main" id="{A8D60928-7983-82EB-8297-82B9F7BDA837}"/>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itle 1">
            <a:extLst>
              <a:ext uri="{FF2B5EF4-FFF2-40B4-BE49-F238E27FC236}">
                <a16:creationId xmlns:a16="http://schemas.microsoft.com/office/drawing/2014/main" id="{2E92BE0B-5F7B-85A8-0B57-4CCEAC6CE31F}"/>
              </a:ext>
            </a:extLst>
          </p:cNvPr>
          <p:cNvSpPr>
            <a:spLocks noGrp="1"/>
          </p:cNvSpPr>
          <p:nvPr>
            <p:ph type="ctrTitle" hasCustomPrompt="1"/>
          </p:nvPr>
        </p:nvSpPr>
        <p:spPr bwMode="white">
          <a:xfrm>
            <a:off x="359997" y="1360800"/>
            <a:ext cx="7588800" cy="2088000"/>
          </a:xfrm>
          <a:noFill/>
        </p:spPr>
        <p:txBody>
          <a:bodyPr anchor="t" anchorCtr="0"/>
          <a:lstStyle>
            <a:lvl1pPr algn="l">
              <a:lnSpc>
                <a:spcPct val="83000"/>
              </a:lnSpc>
              <a:defRPr sz="5400">
                <a:solidFill>
                  <a:schemeClr val="bg1"/>
                </a:solidFill>
              </a:defRPr>
            </a:lvl1pPr>
          </a:lstStyle>
          <a:p>
            <a:r>
              <a:rPr lang="en-US" dirty="0"/>
              <a:t>Click to add title</a:t>
            </a:r>
            <a:endParaRPr lang="en-US"/>
          </a:p>
        </p:txBody>
      </p:sp>
      <p:sp>
        <p:nvSpPr>
          <p:cNvPr id="11" name="Subtitle 2">
            <a:extLst>
              <a:ext uri="{FF2B5EF4-FFF2-40B4-BE49-F238E27FC236}">
                <a16:creationId xmlns:a16="http://schemas.microsoft.com/office/drawing/2014/main" id="{396D5C3E-1E9C-EF42-F78E-E54D4B83FB21}"/>
              </a:ext>
            </a:extLst>
          </p:cNvPr>
          <p:cNvSpPr>
            <a:spLocks noGrp="1"/>
          </p:cNvSpPr>
          <p:nvPr>
            <p:ph type="subTitle" idx="1" hasCustomPrompt="1"/>
          </p:nvPr>
        </p:nvSpPr>
        <p:spPr>
          <a:xfrm>
            <a:off x="359998" y="3731909"/>
            <a:ext cx="7588800"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3" name="Date Placeholder 2">
            <a:extLst>
              <a:ext uri="{FF2B5EF4-FFF2-40B4-BE49-F238E27FC236}">
                <a16:creationId xmlns:a16="http://schemas.microsoft.com/office/drawing/2014/main" id="{6C9BF215-4697-4112-AB69-2675B6F76998}"/>
              </a:ext>
            </a:extLst>
          </p:cNvPr>
          <p:cNvSpPr>
            <a:spLocks noGrp="1"/>
          </p:cNvSpPr>
          <p:nvPr>
            <p:ph type="dt" sz="half" idx="18"/>
          </p:nvPr>
        </p:nvSpPr>
        <p:spPr/>
        <p:txBody>
          <a:bodyPr/>
          <a:lstStyle>
            <a:lvl1pPr>
              <a:defRPr>
                <a:solidFill>
                  <a:schemeClr val="bg1"/>
                </a:solidFill>
              </a:defRPr>
            </a:lvl1pPr>
          </a:lstStyle>
          <a:p>
            <a:fld id="{DEBC21E7-E80A-4670-9E87-7A4AB59915EE}" type="datetime4">
              <a:rPr lang="en-US" smtClean="0"/>
              <a:t>March 18, 2026</a:t>
            </a:fld>
            <a:endParaRPr lang="en-US" dirty="0"/>
          </a:p>
        </p:txBody>
      </p:sp>
      <p:sp>
        <p:nvSpPr>
          <p:cNvPr id="4" name="Footer Placeholder 3">
            <a:extLst>
              <a:ext uri="{FF2B5EF4-FFF2-40B4-BE49-F238E27FC236}">
                <a16:creationId xmlns:a16="http://schemas.microsoft.com/office/drawing/2014/main" id="{84DE97FF-E3F2-109F-5DAA-325105ED756E}"/>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E2870107-3878-827C-44EE-8E3B7FE6101E}"/>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06912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pic>
        <p:nvPicPr>
          <p:cNvPr id="5" name="Graphic 4">
            <a:extLst>
              <a:ext uri="{FF2B5EF4-FFF2-40B4-BE49-F238E27FC236}">
                <a16:creationId xmlns:a16="http://schemas.microsoft.com/office/drawing/2014/main" id="{902F9877-6EE4-0776-F14A-09F55D8E3E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white">
          <a:xfrm>
            <a:off x="9500801" y="0"/>
            <a:ext cx="2692400" cy="6858000"/>
          </a:xfrm>
          <a:prstGeom prst="rect">
            <a:avLst/>
          </a:prstGeom>
        </p:spPr>
      </p:pic>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black">
          <a:xfrm>
            <a:off x="358775" y="5738400"/>
            <a:ext cx="1396799" cy="758676"/>
          </a:xfrm>
          <a:prstGeom prst="rect">
            <a:avLst/>
          </a:prstGeom>
        </p:spPr>
      </p:pic>
      <p:sp>
        <p:nvSpPr>
          <p:cNvPr id="13" name="Blue box">
            <a:extLst>
              <a:ext uri="{FF2B5EF4-FFF2-40B4-BE49-F238E27FC236}">
                <a16:creationId xmlns:a16="http://schemas.microsoft.com/office/drawing/2014/main" id="{20448363-157E-4454-17C5-7F068D172858}"/>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4" name="Dynamic legal" descr="{&quot;templafy&quot;:{&quot;id&quot;:&quot;d31aeeaf-a85f-44be-8e66-479a0878e0a7&quot;}}">
            <a:extLst>
              <a:ext uri="{FF2B5EF4-FFF2-40B4-BE49-F238E27FC236}">
                <a16:creationId xmlns:a16="http://schemas.microsoft.com/office/drawing/2014/main" id="{465E638D-6747-A611-5736-5325258BB7A1}"/>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e4b84540-9192-436f-8111-71aa649663a0&quot;}}" title="Form.Cigna_Confidentiality.Cigna_healthcareConfidentiality">
            <a:extLst>
              <a:ext uri="{FF2B5EF4-FFF2-40B4-BE49-F238E27FC236}">
                <a16:creationId xmlns:a16="http://schemas.microsoft.com/office/drawing/2014/main" id="{42F2D2EC-98D5-0088-D835-1E0D21E12780}"/>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16" name="Title 1">
            <a:extLst>
              <a:ext uri="{FF2B5EF4-FFF2-40B4-BE49-F238E27FC236}">
                <a16:creationId xmlns:a16="http://schemas.microsoft.com/office/drawing/2014/main" id="{06C095B9-4248-3479-60D9-38DD813A2877}"/>
              </a:ext>
            </a:extLst>
          </p:cNvPr>
          <p:cNvSpPr>
            <a:spLocks noGrp="1"/>
          </p:cNvSpPr>
          <p:nvPr>
            <p:ph type="ctrTitle" hasCustomPrompt="1"/>
          </p:nvPr>
        </p:nvSpPr>
        <p:spPr bwMode="black">
          <a:xfrm>
            <a:off x="359997" y="1360800"/>
            <a:ext cx="5826491"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17" name="Subtitle 2">
            <a:extLst>
              <a:ext uri="{FF2B5EF4-FFF2-40B4-BE49-F238E27FC236}">
                <a16:creationId xmlns:a16="http://schemas.microsoft.com/office/drawing/2014/main" id="{3F62AEDE-9021-0D0D-934A-6906A17E9519}"/>
              </a:ext>
            </a:extLst>
          </p:cNvPr>
          <p:cNvSpPr>
            <a:spLocks noGrp="1"/>
          </p:cNvSpPr>
          <p:nvPr>
            <p:ph type="subTitle" idx="1" hasCustomPrompt="1"/>
          </p:nvPr>
        </p:nvSpPr>
        <p:spPr>
          <a:xfrm>
            <a:off x="359998" y="3731909"/>
            <a:ext cx="5826491"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8" name="Footer Placeholder 6">
            <a:extLst>
              <a:ext uri="{FF2B5EF4-FFF2-40B4-BE49-F238E27FC236}">
                <a16:creationId xmlns:a16="http://schemas.microsoft.com/office/drawing/2014/main" id="{771F88A2-D7ED-204F-5813-4FF45A03361F}"/>
              </a:ext>
            </a:extLst>
          </p:cNvPr>
          <p:cNvSpPr>
            <a:spLocks noGrp="1"/>
          </p:cNvSpPr>
          <p:nvPr>
            <p:ph type="ftr" sz="quarter" idx="22"/>
          </p:nvPr>
        </p:nvSpPr>
        <p:spPr>
          <a:xfrm>
            <a:off x="5033963" y="6318000"/>
            <a:ext cx="4851135" cy="180000"/>
          </a:xfrm>
        </p:spPr>
        <p:txBody>
          <a:bodyPr/>
          <a:lstStyle>
            <a:lvl1pPr>
              <a:defRPr>
                <a:solidFill>
                  <a:schemeClr val="tx1"/>
                </a:solidFill>
              </a:defRPr>
            </a:lvl1pPr>
          </a:lstStyle>
          <a:p>
            <a:endParaRPr lang="en-US" dirty="0"/>
          </a:p>
        </p:txBody>
      </p:sp>
      <p:sp>
        <p:nvSpPr>
          <p:cNvPr id="4" name="Date Placeholder 1">
            <a:extLst>
              <a:ext uri="{FF2B5EF4-FFF2-40B4-BE49-F238E27FC236}">
                <a16:creationId xmlns:a16="http://schemas.microsoft.com/office/drawing/2014/main" id="{3B5491A0-9C48-D6B7-1E03-51949837D7D7}"/>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A139D117-A1F3-4230-B920-9ED358BA3607}" type="datetime4">
              <a:rPr lang="en-US" smtClean="0"/>
              <a:t>March 18, 2026</a:t>
            </a:fld>
            <a:endParaRPr lang="en-US" dirty="0"/>
          </a:p>
        </p:txBody>
      </p:sp>
      <p:sp>
        <p:nvSpPr>
          <p:cNvPr id="8" name="Slide Number Placeholder 9">
            <a:extLst>
              <a:ext uri="{FF2B5EF4-FFF2-40B4-BE49-F238E27FC236}">
                <a16:creationId xmlns:a16="http://schemas.microsoft.com/office/drawing/2014/main" id="{FDAFAABD-CB2C-C851-DBE4-F6FA60644A16}"/>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895371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Cover white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598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5"/>
          </a:xfrm>
          <a:prstGeom prst="rect">
            <a:avLst/>
          </a:prstGeom>
        </p:spPr>
      </p:pic>
      <p:sp>
        <p:nvSpPr>
          <p:cNvPr id="2" name="Title 1"/>
          <p:cNvSpPr>
            <a:spLocks noGrp="1"/>
          </p:cNvSpPr>
          <p:nvPr>
            <p:ph type="ctrTitle" hasCustomPrompt="1"/>
          </p:nvPr>
        </p:nvSpPr>
        <p:spPr bwMode="black">
          <a:xfrm>
            <a:off x="2303463" y="2447999"/>
            <a:ext cx="7585076" cy="2088000"/>
          </a:xfrm>
          <a:noFill/>
        </p:spPr>
        <p:txBody>
          <a:bodyPr anchor="t" anchorCtr="0"/>
          <a:lstStyle>
            <a:lvl1pPr algn="l">
              <a:lnSpc>
                <a:spcPct val="83000"/>
              </a:lnSpc>
              <a:defRPr sz="5400">
                <a:solidFill>
                  <a:schemeClr val="accent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bwMode="black">
          <a:xfrm>
            <a:off x="2303463" y="4820448"/>
            <a:ext cx="7585076"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accent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4" name="Graphic 18">
            <a:extLst>
              <a:ext uri="{FF2B5EF4-FFF2-40B4-BE49-F238E27FC236}">
                <a16:creationId xmlns:a16="http://schemas.microsoft.com/office/drawing/2014/main" id="{5449E367-4E1D-466C-C39E-92ED41058166}"/>
              </a:ext>
            </a:extLst>
          </p:cNvPr>
          <p:cNvSpPr/>
          <p:nvPr userDrawn="1"/>
        </p:nvSpPr>
        <p:spPr>
          <a:xfrm>
            <a:off x="2298700"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dirty="0">
              <a:solidFill>
                <a:schemeClr val="accent2"/>
              </a:solidFill>
            </a:endParaRPr>
          </a:p>
        </p:txBody>
      </p:sp>
      <p:sp>
        <p:nvSpPr>
          <p:cNvPr id="5" name="Footer Placeholder 4">
            <a:extLst>
              <a:ext uri="{FF2B5EF4-FFF2-40B4-BE49-F238E27FC236}">
                <a16:creationId xmlns:a16="http://schemas.microsoft.com/office/drawing/2014/main" id="{18CEBD0C-689A-67AC-C7A4-B7015AF67FCA}"/>
              </a:ext>
            </a:extLst>
          </p:cNvPr>
          <p:cNvSpPr>
            <a:spLocks noGrp="1"/>
          </p:cNvSpPr>
          <p:nvPr>
            <p:ph type="ftr" sz="quarter" idx="13"/>
          </p:nvPr>
        </p:nvSpPr>
        <p:spPr/>
        <p:txBody>
          <a:bodyPr/>
          <a:lstStyle/>
          <a:p>
            <a:endParaRPr lang="en-US" dirty="0"/>
          </a:p>
        </p:txBody>
      </p:sp>
      <p:sp>
        <p:nvSpPr>
          <p:cNvPr id="7" name="Date Placeholder 6">
            <a:extLst>
              <a:ext uri="{FF2B5EF4-FFF2-40B4-BE49-F238E27FC236}">
                <a16:creationId xmlns:a16="http://schemas.microsoft.com/office/drawing/2014/main" id="{D8C8E36C-86E2-C045-320F-196A6B6F4CAC}"/>
              </a:ext>
            </a:extLst>
          </p:cNvPr>
          <p:cNvSpPr>
            <a:spLocks noGrp="1"/>
          </p:cNvSpPr>
          <p:nvPr>
            <p:ph type="dt" sz="half" idx="10"/>
          </p:nvPr>
        </p:nvSpPr>
        <p:spPr/>
        <p:txBody>
          <a:bodyPr/>
          <a:lstStyle/>
          <a:p>
            <a:fld id="{10612DE6-BAD5-4CE2-8761-39D2E6A153A4}" type="datetime4">
              <a:rPr lang="en-US" smtClean="0"/>
              <a:t>March 18, 2026</a:t>
            </a:fld>
            <a:endParaRPr lang="en-US" dirty="0"/>
          </a:p>
        </p:txBody>
      </p:sp>
      <p:sp>
        <p:nvSpPr>
          <p:cNvPr id="9" name="Slide Number Placeholder 8">
            <a:extLst>
              <a:ext uri="{FF2B5EF4-FFF2-40B4-BE49-F238E27FC236}">
                <a16:creationId xmlns:a16="http://schemas.microsoft.com/office/drawing/2014/main" id="{C0924764-41E8-0A44-4FDB-6636E9D10AAB}"/>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422559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2" userDrawn="1">
          <p15:clr>
            <a:srgbClr val="A4A3A4"/>
          </p15:clr>
        </p15:guide>
        <p15:guide id="2" orient="horz" pos="3034"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bwMode="white">
          <a:xfrm>
            <a:off x="0" y="0"/>
            <a:ext cx="12193200" cy="68616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bwMode="ltGray">
          <a:xfrm>
            <a:off x="8073457" y="0"/>
            <a:ext cx="4118544" cy="6858000"/>
            <a:chOff x="8073457" y="0"/>
            <a:chExt cx="4118544" cy="6858000"/>
          </a:xfrm>
          <a:solidFill>
            <a:schemeClr val="accent1"/>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ltGray">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4" name="Freeform 6">
              <a:extLst>
                <a:ext uri="{FF2B5EF4-FFF2-40B4-BE49-F238E27FC236}">
                  <a16:creationId xmlns:a16="http://schemas.microsoft.com/office/drawing/2014/main" id="{69BE21C6-54F8-6683-2161-104BE5950290}"/>
                </a:ext>
              </a:extLst>
            </p:cNvPr>
            <p:cNvSpPr>
              <a:spLocks/>
            </p:cNvSpPr>
            <p:nvPr/>
          </p:nvSpPr>
          <p:spPr bwMode="ltGray">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DF7E80A6-373A-42C4-B0AD-64B4E91D69BA}"/>
                </a:ext>
              </a:extLst>
            </p:cNvPr>
            <p:cNvSpPr>
              <a:spLocks/>
            </p:cNvSpPr>
            <p:nvPr/>
          </p:nvSpPr>
          <p:spPr bwMode="ltGray">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11448B7B-FD8B-C82B-9E99-4BD678AD38D4}"/>
                </a:ext>
              </a:extLst>
            </p:cNvPr>
            <p:cNvSpPr>
              <a:spLocks/>
            </p:cNvSpPr>
            <p:nvPr/>
          </p:nvSpPr>
          <p:spPr bwMode="ltGray">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ltGray">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ltGray">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ltGray">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ltGray">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ltGray">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ltGray">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ltGray">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ltGray">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ltGray">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ltGray">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ltGray">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ltGray">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ltGray">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ltGray">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ltGray">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ltGray">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ltGray">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ltGray">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ltGray">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ltGray">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ltGray">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ltGray">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ltGray">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ltGray">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ltGray">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ltGray">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ltGray">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ltGray">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ltGray">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ltGray">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ltGray">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ltGray">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ltGray">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ltGray">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ltGray">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ltGray">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 name="Blue box">
            <a:extLst>
              <a:ext uri="{FF2B5EF4-FFF2-40B4-BE49-F238E27FC236}">
                <a16:creationId xmlns:a16="http://schemas.microsoft.com/office/drawing/2014/main" id="{07AD11DD-F6C1-3EA5-F02E-3787A3FB7B1B}"/>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9" name="Dynamic legal" descr="{&quot;templafy&quot;:{&quot;id&quot;:&quot;5a594141-cafe-4fed-a92f-e58bf545c0a1&quot;}}">
            <a:extLst>
              <a:ext uri="{FF2B5EF4-FFF2-40B4-BE49-F238E27FC236}">
                <a16:creationId xmlns:a16="http://schemas.microsoft.com/office/drawing/2014/main" id="{83995ECB-BF67-7813-4D0E-78AF72F91486}"/>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0" name="Dynmic Internal use only" descr="{&quot;templafy&quot;:{&quot;id&quot;:&quot;1084342b-4250-403e-8897-422241f34ac1&quot;}}" title="Form.Cigna_Confidentiality.Cigna_healthcareConfidentiality">
            <a:extLst>
              <a:ext uri="{FF2B5EF4-FFF2-40B4-BE49-F238E27FC236}">
                <a16:creationId xmlns:a16="http://schemas.microsoft.com/office/drawing/2014/main" id="{1E1BB604-335B-E249-2077-2B14AB91E73A}"/>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black">
          <a:xfrm>
            <a:off x="360000" y="360000"/>
            <a:ext cx="2732450" cy="5543913"/>
          </a:xfrm>
        </p:spPr>
        <p:txBody>
          <a:bodyPr anchor="ctr" anchorCtr="0"/>
          <a:lstStyle>
            <a:lvl1pPr>
              <a:lnSpc>
                <a:spcPct val="90000"/>
              </a:lnSpc>
              <a:defRPr sz="3600">
                <a:solidFill>
                  <a:schemeClr val="tx1"/>
                </a:solidFill>
              </a:defRPr>
            </a:lvl1pPr>
          </a:lstStyle>
          <a:p>
            <a:r>
              <a:rPr lang="en-US" dirty="0"/>
              <a:t>Click to add Agenda title</a:t>
            </a:r>
            <a:endParaRPr lang="en-US"/>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bwMode="black">
          <a:xfrm>
            <a:off x="3271838" y="360000"/>
            <a:ext cx="4675187" cy="5543913"/>
          </a:xfrm>
        </p:spPr>
        <p:txBody>
          <a:bodyPr tIns="0" anchor="ctr" anchorCtr="0"/>
          <a:lstStyle>
            <a:lvl1pPr marL="540000" indent="-540000">
              <a:lnSpc>
                <a:spcPct val="100000"/>
              </a:lnSpc>
              <a:spcAft>
                <a:spcPts val="1200"/>
              </a:spcAft>
              <a:buFont typeface="+mj-lt"/>
              <a:buAutoNum type="arabicPeriod"/>
              <a:defRPr sz="2000" b="0">
                <a:solidFill>
                  <a:schemeClr val="tx1"/>
                </a:solidFill>
                <a:latin typeface="+mn-lt"/>
              </a:defRPr>
            </a:lvl1pPr>
            <a:lvl2pPr marL="540000" indent="-540000">
              <a:lnSpc>
                <a:spcPct val="100000"/>
              </a:lnSpc>
              <a:spcBef>
                <a:spcPts val="0"/>
              </a:spcBef>
              <a:spcAft>
                <a:spcPts val="1200"/>
              </a:spcAft>
              <a:buFont typeface="+mj-lt"/>
              <a:buAutoNum type="arabicPeriod"/>
              <a:defRPr sz="2000" b="0">
                <a:solidFill>
                  <a:schemeClr val="tx1"/>
                </a:solidFill>
                <a:latin typeface="+mn-lt"/>
              </a:defRPr>
            </a:lvl2pPr>
            <a:lvl3pPr marL="540000" indent="-540000">
              <a:lnSpc>
                <a:spcPct val="100000"/>
              </a:lnSpc>
              <a:spcBef>
                <a:spcPts val="0"/>
              </a:spcBef>
              <a:spcAft>
                <a:spcPts val="1200"/>
              </a:spcAft>
              <a:buFont typeface="+mj-lt"/>
              <a:buAutoNum type="arabicPeriod"/>
              <a:defRPr sz="2000" b="0">
                <a:solidFill>
                  <a:schemeClr val="tx1"/>
                </a:solidFill>
                <a:latin typeface="+mn-lt"/>
              </a:defRPr>
            </a:lvl3pPr>
            <a:lvl4pPr marL="540000" indent="-540000">
              <a:lnSpc>
                <a:spcPct val="100000"/>
              </a:lnSpc>
              <a:spcBef>
                <a:spcPts val="0"/>
              </a:spcBef>
              <a:spcAft>
                <a:spcPts val="1200"/>
              </a:spcAft>
              <a:buFont typeface="+mj-lt"/>
              <a:buAutoNum type="arabicPeriod"/>
              <a:defRPr sz="2000" b="0">
                <a:solidFill>
                  <a:schemeClr val="tx1"/>
                </a:solidFill>
                <a:latin typeface="+mn-lt"/>
              </a:defRPr>
            </a:lvl4pPr>
            <a:lvl5pPr marL="540000" indent="-540000">
              <a:lnSpc>
                <a:spcPct val="100000"/>
              </a:lnSpc>
              <a:spcBef>
                <a:spcPts val="0"/>
              </a:spcBef>
              <a:spcAft>
                <a:spcPts val="1200"/>
              </a:spcAft>
              <a:buFont typeface="+mj-lt"/>
              <a:buAutoNum type="arabicPeriod"/>
              <a:defRPr sz="2000" b="0">
                <a:solidFill>
                  <a:schemeClr val="tx1"/>
                </a:solidFill>
                <a:latin typeface="+mn-lt"/>
              </a:defRPr>
            </a:lvl5pPr>
            <a:lvl6pPr marL="540000" indent="-540000">
              <a:lnSpc>
                <a:spcPct val="100000"/>
              </a:lnSpc>
              <a:spcBef>
                <a:spcPts val="0"/>
              </a:spcBef>
              <a:spcAft>
                <a:spcPts val="1200"/>
              </a:spcAft>
              <a:buFont typeface="+mj-lt"/>
              <a:buAutoNum type="arabicPeriod"/>
              <a:defRPr sz="2000" b="0">
                <a:solidFill>
                  <a:schemeClr val="tx1"/>
                </a:solidFill>
                <a:latin typeface="+mn-lt"/>
              </a:defRPr>
            </a:lvl6pPr>
            <a:lvl7pPr marL="540000" indent="-540000">
              <a:lnSpc>
                <a:spcPct val="100000"/>
              </a:lnSpc>
              <a:spcBef>
                <a:spcPts val="0"/>
              </a:spcBef>
              <a:spcAft>
                <a:spcPts val="1200"/>
              </a:spcAft>
              <a:buFont typeface="+mj-lt"/>
              <a:buAutoNum type="arabicPeriod"/>
              <a:defRPr sz="2000" b="0">
                <a:solidFill>
                  <a:schemeClr val="tx1"/>
                </a:solidFill>
                <a:latin typeface="+mn-lt"/>
              </a:defRPr>
            </a:lvl7pPr>
            <a:lvl8pPr marL="540000" indent="-540000">
              <a:lnSpc>
                <a:spcPct val="100000"/>
              </a:lnSpc>
              <a:spcBef>
                <a:spcPts val="0"/>
              </a:spcBef>
              <a:spcAft>
                <a:spcPts val="1200"/>
              </a:spcAft>
              <a:buFont typeface="+mj-lt"/>
              <a:buAutoNum type="arabicPeriod"/>
              <a:defRPr sz="2000" b="0">
                <a:solidFill>
                  <a:schemeClr val="tx1"/>
                </a:solidFill>
                <a:latin typeface="+mn-lt"/>
              </a:defRPr>
            </a:lvl8pPr>
            <a:lvl9pPr marL="540000" indent="-540000">
              <a:lnSpc>
                <a:spcPct val="100000"/>
              </a:lnSpc>
              <a:spcBef>
                <a:spcPts val="0"/>
              </a:spcBef>
              <a:spcAft>
                <a:spcPts val="1200"/>
              </a:spcAft>
              <a:buFont typeface="+mj-lt"/>
              <a:buAutoNum type="arabicPeriod"/>
              <a:defRPr sz="2000" b="0">
                <a:solidFill>
                  <a:schemeClr val="tx1"/>
                </a:solidFill>
                <a:latin typeface="+mn-lt"/>
              </a:defRPr>
            </a:lvl9pPr>
          </a:lstStyle>
          <a:p>
            <a:pPr lvl="0"/>
            <a:r>
              <a:rPr lang="en-US" noProof="0" dirty="0"/>
              <a:t>Click to add agenda point</a:t>
            </a:r>
            <a:endParaRPr lang="en-US"/>
          </a:p>
          <a:p>
            <a:pPr lvl="1"/>
            <a:r>
              <a:rPr lang="en-US" noProof="0" dirty="0"/>
              <a:t>Level 2</a:t>
            </a:r>
            <a:endParaRPr lang="en-US"/>
          </a:p>
          <a:p>
            <a:pPr lvl="2"/>
            <a:r>
              <a:rPr lang="en-US" noProof="0" dirty="0"/>
              <a:t>Level 3</a:t>
            </a:r>
            <a:endParaRPr lang="en-US"/>
          </a:p>
          <a:p>
            <a:pPr lvl="3"/>
            <a:r>
              <a:rPr lang="en-US" noProof="0" dirty="0"/>
              <a:t>Level 4</a:t>
            </a:r>
            <a:endParaRPr lang="en-US"/>
          </a:p>
          <a:p>
            <a:pPr lvl="4"/>
            <a:r>
              <a:rPr lang="en-US" noProof="0" dirty="0"/>
              <a:t>Level 5</a:t>
            </a:r>
            <a:endParaRPr lang="en-US"/>
          </a:p>
          <a:p>
            <a:pPr lvl="5"/>
            <a:r>
              <a:rPr lang="en-US" noProof="0" dirty="0"/>
              <a:t>Level 6</a:t>
            </a:r>
            <a:endParaRPr lang="en-US"/>
          </a:p>
          <a:p>
            <a:pPr lvl="6"/>
            <a:r>
              <a:rPr lang="en-US" noProof="0" dirty="0"/>
              <a:t>Level 7</a:t>
            </a:r>
            <a:endParaRPr lang="en-US"/>
          </a:p>
          <a:p>
            <a:pPr lvl="7"/>
            <a:r>
              <a:rPr lang="en-US" noProof="0" dirty="0"/>
              <a:t>Level 8</a:t>
            </a:r>
            <a:endParaRPr lang="en-US"/>
          </a:p>
          <a:p>
            <a:pPr lvl="8"/>
            <a:r>
              <a:rPr lang="en-US" noProof="0" dirty="0"/>
              <a:t>Level 9</a:t>
            </a:r>
            <a:endParaRPr lang="en-US"/>
          </a:p>
          <a:p>
            <a:pPr lvl="0"/>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black">
          <a:xfrm>
            <a:off x="9887592" y="6318000"/>
            <a:ext cx="1585607" cy="180000"/>
          </a:xfrm>
          <a:prstGeom prst="rect">
            <a:avLst/>
          </a:prstGeom>
        </p:spPr>
        <p:txBody>
          <a:bodyPr/>
          <a:lstStyle>
            <a:lvl1pPr>
              <a:defRPr>
                <a:solidFill>
                  <a:schemeClr val="tx1"/>
                </a:solidFill>
              </a:defRPr>
            </a:lvl1pPr>
          </a:lstStyle>
          <a:p>
            <a:pPr algn="r"/>
            <a:fld id="{C374C0DD-D339-4210-BDEB-29F8E6D2627A}" type="datetime4">
              <a:rPr lang="en-US" smtClean="0"/>
              <a:t>March 18, 2026</a:t>
            </a:fld>
            <a:endParaRPr lang="en-US" dirty="0"/>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black"/>
        <p:txBody>
          <a:bodyPr/>
          <a:lstStyle>
            <a:lvl1pPr>
              <a:defRPr>
                <a:solidFill>
                  <a:schemeClr val="tx1"/>
                </a:solidFill>
              </a:defRPr>
            </a:lvl1pPr>
          </a:lstStyle>
          <a:p>
            <a:endParaRPr lang="en-US" dirty="0"/>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black"/>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306753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719"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bwMode="white">
          <a:xfrm>
            <a:off x="0" y="0"/>
            <a:ext cx="12193200" cy="68616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7" name="Group 6">
            <a:extLst>
              <a:ext uri="{FF2B5EF4-FFF2-40B4-BE49-F238E27FC236}">
                <a16:creationId xmlns:a16="http://schemas.microsoft.com/office/drawing/2014/main" id="{710534F2-D877-B678-A428-0C1A8B00F948}"/>
              </a:ext>
            </a:extLst>
          </p:cNvPr>
          <p:cNvGrpSpPr/>
          <p:nvPr userDrawn="1"/>
        </p:nvGrpSpPr>
        <p:grpSpPr bwMode="ltGray">
          <a:xfrm>
            <a:off x="8073457" y="0"/>
            <a:ext cx="4118544" cy="6858000"/>
            <a:chOff x="8073457" y="0"/>
            <a:chExt cx="4118544" cy="6858000"/>
          </a:xfrm>
          <a:solidFill>
            <a:srgbClr val="03CC54"/>
          </a:solidFill>
        </p:grpSpPr>
        <p:sp>
          <p:nvSpPr>
            <p:cNvPr id="21" name="Freeform: Shape 20">
              <a:extLst>
                <a:ext uri="{FF2B5EF4-FFF2-40B4-BE49-F238E27FC236}">
                  <a16:creationId xmlns:a16="http://schemas.microsoft.com/office/drawing/2014/main" id="{4D6C1705-450D-9DA6-5024-86B73B270248}"/>
                </a:ext>
              </a:extLst>
            </p:cNvPr>
            <p:cNvSpPr>
              <a:spLocks/>
            </p:cNvSpPr>
            <p:nvPr/>
          </p:nvSpPr>
          <p:spPr bwMode="ltGray">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6">
              <a:extLst>
                <a:ext uri="{FF2B5EF4-FFF2-40B4-BE49-F238E27FC236}">
                  <a16:creationId xmlns:a16="http://schemas.microsoft.com/office/drawing/2014/main" id="{627DC183-C511-8B57-2D1C-BDDB6E227117}"/>
                </a:ext>
              </a:extLst>
            </p:cNvPr>
            <p:cNvSpPr>
              <a:spLocks/>
            </p:cNvSpPr>
            <p:nvPr/>
          </p:nvSpPr>
          <p:spPr bwMode="ltGray">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8">
              <a:extLst>
                <a:ext uri="{FF2B5EF4-FFF2-40B4-BE49-F238E27FC236}">
                  <a16:creationId xmlns:a16="http://schemas.microsoft.com/office/drawing/2014/main" id="{420653B3-4D4C-E567-A9A1-30C3707552D9}"/>
                </a:ext>
              </a:extLst>
            </p:cNvPr>
            <p:cNvSpPr>
              <a:spLocks/>
            </p:cNvSpPr>
            <p:nvPr/>
          </p:nvSpPr>
          <p:spPr bwMode="ltGray">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9">
              <a:extLst>
                <a:ext uri="{FF2B5EF4-FFF2-40B4-BE49-F238E27FC236}">
                  <a16:creationId xmlns:a16="http://schemas.microsoft.com/office/drawing/2014/main" id="{406F84C9-685A-5069-FF90-BFE9C02FEC5C}"/>
                </a:ext>
              </a:extLst>
            </p:cNvPr>
            <p:cNvSpPr>
              <a:spLocks/>
            </p:cNvSpPr>
            <p:nvPr/>
          </p:nvSpPr>
          <p:spPr bwMode="ltGray">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0">
              <a:extLst>
                <a:ext uri="{FF2B5EF4-FFF2-40B4-BE49-F238E27FC236}">
                  <a16:creationId xmlns:a16="http://schemas.microsoft.com/office/drawing/2014/main" id="{F737717B-DDB9-22B4-BA62-B92431697218}"/>
                </a:ext>
              </a:extLst>
            </p:cNvPr>
            <p:cNvSpPr>
              <a:spLocks/>
            </p:cNvSpPr>
            <p:nvPr/>
          </p:nvSpPr>
          <p:spPr bwMode="ltGray">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83F182F3-4DA7-1808-D967-BE9459EBE7E3}"/>
                </a:ext>
              </a:extLst>
            </p:cNvPr>
            <p:cNvSpPr>
              <a:spLocks/>
            </p:cNvSpPr>
            <p:nvPr/>
          </p:nvSpPr>
          <p:spPr bwMode="ltGray">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Shape 67">
              <a:extLst>
                <a:ext uri="{FF2B5EF4-FFF2-40B4-BE49-F238E27FC236}">
                  <a16:creationId xmlns:a16="http://schemas.microsoft.com/office/drawing/2014/main" id="{CB01C7E6-A791-9032-26E5-9ABED2C03183}"/>
                </a:ext>
              </a:extLst>
            </p:cNvPr>
            <p:cNvSpPr>
              <a:spLocks/>
            </p:cNvSpPr>
            <p:nvPr/>
          </p:nvSpPr>
          <p:spPr bwMode="ltGray">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15">
              <a:extLst>
                <a:ext uri="{FF2B5EF4-FFF2-40B4-BE49-F238E27FC236}">
                  <a16:creationId xmlns:a16="http://schemas.microsoft.com/office/drawing/2014/main" id="{EF9E4E31-51A5-76A9-4FC9-D6C1AE1CABFA}"/>
                </a:ext>
              </a:extLst>
            </p:cNvPr>
            <p:cNvSpPr>
              <a:spLocks/>
            </p:cNvSpPr>
            <p:nvPr/>
          </p:nvSpPr>
          <p:spPr bwMode="ltGray">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6">
              <a:extLst>
                <a:ext uri="{FF2B5EF4-FFF2-40B4-BE49-F238E27FC236}">
                  <a16:creationId xmlns:a16="http://schemas.microsoft.com/office/drawing/2014/main" id="{4678F72D-0C3F-93F2-6353-B170904F59CB}"/>
                </a:ext>
              </a:extLst>
            </p:cNvPr>
            <p:cNvSpPr>
              <a:spLocks/>
            </p:cNvSpPr>
            <p:nvPr/>
          </p:nvSpPr>
          <p:spPr bwMode="ltGray">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
              <a:extLst>
                <a:ext uri="{FF2B5EF4-FFF2-40B4-BE49-F238E27FC236}">
                  <a16:creationId xmlns:a16="http://schemas.microsoft.com/office/drawing/2014/main" id="{527DE987-F22F-DDA5-76FF-7DCFDC618FBB}"/>
                </a:ext>
              </a:extLst>
            </p:cNvPr>
            <p:cNvSpPr>
              <a:spLocks/>
            </p:cNvSpPr>
            <p:nvPr/>
          </p:nvSpPr>
          <p:spPr bwMode="ltGray">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Shape 71">
              <a:extLst>
                <a:ext uri="{FF2B5EF4-FFF2-40B4-BE49-F238E27FC236}">
                  <a16:creationId xmlns:a16="http://schemas.microsoft.com/office/drawing/2014/main" id="{72C56914-23D4-A3F4-4F1F-EFC119EBC1E8}"/>
                </a:ext>
              </a:extLst>
            </p:cNvPr>
            <p:cNvSpPr>
              <a:spLocks/>
            </p:cNvSpPr>
            <p:nvPr/>
          </p:nvSpPr>
          <p:spPr bwMode="ltGray">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3" name="Freeform 22">
              <a:extLst>
                <a:ext uri="{FF2B5EF4-FFF2-40B4-BE49-F238E27FC236}">
                  <a16:creationId xmlns:a16="http://schemas.microsoft.com/office/drawing/2014/main" id="{A4CD955A-7A5E-6D89-28EB-8BFBF900A723}"/>
                </a:ext>
              </a:extLst>
            </p:cNvPr>
            <p:cNvSpPr>
              <a:spLocks/>
            </p:cNvSpPr>
            <p:nvPr/>
          </p:nvSpPr>
          <p:spPr bwMode="ltGray">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5">
              <a:extLst>
                <a:ext uri="{FF2B5EF4-FFF2-40B4-BE49-F238E27FC236}">
                  <a16:creationId xmlns:a16="http://schemas.microsoft.com/office/drawing/2014/main" id="{1E94E408-0F3C-D4CA-790C-858492BF3034}"/>
                </a:ext>
              </a:extLst>
            </p:cNvPr>
            <p:cNvSpPr>
              <a:spLocks/>
            </p:cNvSpPr>
            <p:nvPr/>
          </p:nvSpPr>
          <p:spPr bwMode="ltGray">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6">
              <a:extLst>
                <a:ext uri="{FF2B5EF4-FFF2-40B4-BE49-F238E27FC236}">
                  <a16:creationId xmlns:a16="http://schemas.microsoft.com/office/drawing/2014/main" id="{7570247A-C731-B03F-1FE7-FEFECA9B8C72}"/>
                </a:ext>
              </a:extLst>
            </p:cNvPr>
            <p:cNvSpPr>
              <a:spLocks/>
            </p:cNvSpPr>
            <p:nvPr/>
          </p:nvSpPr>
          <p:spPr bwMode="ltGray">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7">
              <a:extLst>
                <a:ext uri="{FF2B5EF4-FFF2-40B4-BE49-F238E27FC236}">
                  <a16:creationId xmlns:a16="http://schemas.microsoft.com/office/drawing/2014/main" id="{9214742D-7499-8E6F-C59E-33A226A30BC5}"/>
                </a:ext>
              </a:extLst>
            </p:cNvPr>
            <p:cNvSpPr>
              <a:spLocks/>
            </p:cNvSpPr>
            <p:nvPr/>
          </p:nvSpPr>
          <p:spPr bwMode="ltGray">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9">
              <a:extLst>
                <a:ext uri="{FF2B5EF4-FFF2-40B4-BE49-F238E27FC236}">
                  <a16:creationId xmlns:a16="http://schemas.microsoft.com/office/drawing/2014/main" id="{C3B3FEAD-6D48-CAD2-48D6-C79F90069B89}"/>
                </a:ext>
              </a:extLst>
            </p:cNvPr>
            <p:cNvSpPr>
              <a:spLocks/>
            </p:cNvSpPr>
            <p:nvPr/>
          </p:nvSpPr>
          <p:spPr bwMode="ltGray">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54D4B029-D57E-1E3D-494C-31B2E2AF67BA}"/>
                </a:ext>
              </a:extLst>
            </p:cNvPr>
            <p:cNvSpPr>
              <a:spLocks/>
            </p:cNvSpPr>
            <p:nvPr/>
          </p:nvSpPr>
          <p:spPr bwMode="ltGray">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36">
              <a:extLst>
                <a:ext uri="{FF2B5EF4-FFF2-40B4-BE49-F238E27FC236}">
                  <a16:creationId xmlns:a16="http://schemas.microsoft.com/office/drawing/2014/main" id="{B6E26A42-EFAA-0DAC-D5F2-0A1F7E5F066A}"/>
                </a:ext>
              </a:extLst>
            </p:cNvPr>
            <p:cNvSpPr>
              <a:spLocks/>
            </p:cNvSpPr>
            <p:nvPr/>
          </p:nvSpPr>
          <p:spPr bwMode="ltGray">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37">
              <a:extLst>
                <a:ext uri="{FF2B5EF4-FFF2-40B4-BE49-F238E27FC236}">
                  <a16:creationId xmlns:a16="http://schemas.microsoft.com/office/drawing/2014/main" id="{68E0975B-C43F-3E6C-3929-2262BBA00FDB}"/>
                </a:ext>
              </a:extLst>
            </p:cNvPr>
            <p:cNvSpPr>
              <a:spLocks/>
            </p:cNvSpPr>
            <p:nvPr/>
          </p:nvSpPr>
          <p:spPr bwMode="ltGray">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8">
              <a:extLst>
                <a:ext uri="{FF2B5EF4-FFF2-40B4-BE49-F238E27FC236}">
                  <a16:creationId xmlns:a16="http://schemas.microsoft.com/office/drawing/2014/main" id="{64E1AD34-78B0-B5EC-3ABC-539CD0A04BF1}"/>
                </a:ext>
              </a:extLst>
            </p:cNvPr>
            <p:cNvSpPr>
              <a:spLocks/>
            </p:cNvSpPr>
            <p:nvPr/>
          </p:nvSpPr>
          <p:spPr bwMode="ltGray">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Shape 81">
              <a:extLst>
                <a:ext uri="{FF2B5EF4-FFF2-40B4-BE49-F238E27FC236}">
                  <a16:creationId xmlns:a16="http://schemas.microsoft.com/office/drawing/2014/main" id="{E5CC24B7-D6D0-EA94-B0AE-540896D88BEC}"/>
                </a:ext>
              </a:extLst>
            </p:cNvPr>
            <p:cNvSpPr>
              <a:spLocks/>
            </p:cNvSpPr>
            <p:nvPr/>
          </p:nvSpPr>
          <p:spPr bwMode="ltGray">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3" name="Freeform: Shape 82">
              <a:extLst>
                <a:ext uri="{FF2B5EF4-FFF2-40B4-BE49-F238E27FC236}">
                  <a16:creationId xmlns:a16="http://schemas.microsoft.com/office/drawing/2014/main" id="{F1380A9F-521F-0274-943C-BFAEC5702450}"/>
                </a:ext>
              </a:extLst>
            </p:cNvPr>
            <p:cNvSpPr>
              <a:spLocks/>
            </p:cNvSpPr>
            <p:nvPr/>
          </p:nvSpPr>
          <p:spPr bwMode="ltGray">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44">
              <a:extLst>
                <a:ext uri="{FF2B5EF4-FFF2-40B4-BE49-F238E27FC236}">
                  <a16:creationId xmlns:a16="http://schemas.microsoft.com/office/drawing/2014/main" id="{3585E075-3B27-EFB1-4F09-4121CA88C6AB}"/>
                </a:ext>
              </a:extLst>
            </p:cNvPr>
            <p:cNvSpPr>
              <a:spLocks/>
            </p:cNvSpPr>
            <p:nvPr/>
          </p:nvSpPr>
          <p:spPr bwMode="ltGray">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45">
              <a:extLst>
                <a:ext uri="{FF2B5EF4-FFF2-40B4-BE49-F238E27FC236}">
                  <a16:creationId xmlns:a16="http://schemas.microsoft.com/office/drawing/2014/main" id="{898794FA-4C0D-395E-1FCA-73F34C83DCEE}"/>
                </a:ext>
              </a:extLst>
            </p:cNvPr>
            <p:cNvSpPr>
              <a:spLocks/>
            </p:cNvSpPr>
            <p:nvPr/>
          </p:nvSpPr>
          <p:spPr bwMode="ltGray">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6">
              <a:extLst>
                <a:ext uri="{FF2B5EF4-FFF2-40B4-BE49-F238E27FC236}">
                  <a16:creationId xmlns:a16="http://schemas.microsoft.com/office/drawing/2014/main" id="{CA81F5AB-FE55-056F-0C03-5071374267F7}"/>
                </a:ext>
              </a:extLst>
            </p:cNvPr>
            <p:cNvSpPr>
              <a:spLocks/>
            </p:cNvSpPr>
            <p:nvPr/>
          </p:nvSpPr>
          <p:spPr bwMode="ltGray">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7">
              <a:extLst>
                <a:ext uri="{FF2B5EF4-FFF2-40B4-BE49-F238E27FC236}">
                  <a16:creationId xmlns:a16="http://schemas.microsoft.com/office/drawing/2014/main" id="{E33D2C01-AAC6-28C6-923C-597014B694DD}"/>
                </a:ext>
              </a:extLst>
            </p:cNvPr>
            <p:cNvSpPr>
              <a:spLocks/>
            </p:cNvSpPr>
            <p:nvPr/>
          </p:nvSpPr>
          <p:spPr bwMode="ltGray">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Shape 87">
              <a:extLst>
                <a:ext uri="{FF2B5EF4-FFF2-40B4-BE49-F238E27FC236}">
                  <a16:creationId xmlns:a16="http://schemas.microsoft.com/office/drawing/2014/main" id="{C5769CB7-DC3A-F519-32DD-D1D17D20934A}"/>
                </a:ext>
              </a:extLst>
            </p:cNvPr>
            <p:cNvSpPr>
              <a:spLocks/>
            </p:cNvSpPr>
            <p:nvPr/>
          </p:nvSpPr>
          <p:spPr bwMode="ltGray">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9" name="Freeform 49">
              <a:extLst>
                <a:ext uri="{FF2B5EF4-FFF2-40B4-BE49-F238E27FC236}">
                  <a16:creationId xmlns:a16="http://schemas.microsoft.com/office/drawing/2014/main" id="{D14EBB9A-70AA-C6A7-15D0-3C69EEEFDCE0}"/>
                </a:ext>
              </a:extLst>
            </p:cNvPr>
            <p:cNvSpPr>
              <a:spLocks/>
            </p:cNvSpPr>
            <p:nvPr/>
          </p:nvSpPr>
          <p:spPr bwMode="ltGray">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Shape 89">
              <a:extLst>
                <a:ext uri="{FF2B5EF4-FFF2-40B4-BE49-F238E27FC236}">
                  <a16:creationId xmlns:a16="http://schemas.microsoft.com/office/drawing/2014/main" id="{6827DA11-EC03-FC0F-1AEE-AD5319321B98}"/>
                </a:ext>
              </a:extLst>
            </p:cNvPr>
            <p:cNvSpPr>
              <a:spLocks/>
            </p:cNvSpPr>
            <p:nvPr/>
          </p:nvSpPr>
          <p:spPr bwMode="ltGray">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58">
              <a:extLst>
                <a:ext uri="{FF2B5EF4-FFF2-40B4-BE49-F238E27FC236}">
                  <a16:creationId xmlns:a16="http://schemas.microsoft.com/office/drawing/2014/main" id="{461E36F4-98FA-C20C-9651-FAB7CF8E1372}"/>
                </a:ext>
              </a:extLst>
            </p:cNvPr>
            <p:cNvSpPr>
              <a:spLocks/>
            </p:cNvSpPr>
            <p:nvPr/>
          </p:nvSpPr>
          <p:spPr bwMode="ltGray">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61">
              <a:extLst>
                <a:ext uri="{FF2B5EF4-FFF2-40B4-BE49-F238E27FC236}">
                  <a16:creationId xmlns:a16="http://schemas.microsoft.com/office/drawing/2014/main" id="{3A3B049B-FCF1-408C-B838-0B06C674ED4B}"/>
                </a:ext>
              </a:extLst>
            </p:cNvPr>
            <p:cNvSpPr>
              <a:spLocks/>
            </p:cNvSpPr>
            <p:nvPr/>
          </p:nvSpPr>
          <p:spPr bwMode="ltGray">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2">
              <a:extLst>
                <a:ext uri="{FF2B5EF4-FFF2-40B4-BE49-F238E27FC236}">
                  <a16:creationId xmlns:a16="http://schemas.microsoft.com/office/drawing/2014/main" id="{90FA45BA-A732-1624-F882-B434A5E03813}"/>
                </a:ext>
              </a:extLst>
            </p:cNvPr>
            <p:cNvSpPr>
              <a:spLocks/>
            </p:cNvSpPr>
            <p:nvPr/>
          </p:nvSpPr>
          <p:spPr bwMode="ltGray">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3">
              <a:extLst>
                <a:ext uri="{FF2B5EF4-FFF2-40B4-BE49-F238E27FC236}">
                  <a16:creationId xmlns:a16="http://schemas.microsoft.com/office/drawing/2014/main" id="{14781507-3B89-2FAD-D942-C86433C6A2CE}"/>
                </a:ext>
              </a:extLst>
            </p:cNvPr>
            <p:cNvSpPr>
              <a:spLocks/>
            </p:cNvSpPr>
            <p:nvPr/>
          </p:nvSpPr>
          <p:spPr bwMode="ltGray">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Shape 94">
              <a:extLst>
                <a:ext uri="{FF2B5EF4-FFF2-40B4-BE49-F238E27FC236}">
                  <a16:creationId xmlns:a16="http://schemas.microsoft.com/office/drawing/2014/main" id="{0B463AE9-8E00-B266-1514-6A05EF6FAA2E}"/>
                </a:ext>
              </a:extLst>
            </p:cNvPr>
            <p:cNvSpPr>
              <a:spLocks/>
            </p:cNvSpPr>
            <p:nvPr/>
          </p:nvSpPr>
          <p:spPr bwMode="ltGray">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65">
              <a:extLst>
                <a:ext uri="{FF2B5EF4-FFF2-40B4-BE49-F238E27FC236}">
                  <a16:creationId xmlns:a16="http://schemas.microsoft.com/office/drawing/2014/main" id="{7FE12038-B89B-7E8F-85A1-2BA2B00F405E}"/>
                </a:ext>
              </a:extLst>
            </p:cNvPr>
            <p:cNvSpPr>
              <a:spLocks/>
            </p:cNvSpPr>
            <p:nvPr/>
          </p:nvSpPr>
          <p:spPr bwMode="ltGray">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Shape 96">
              <a:extLst>
                <a:ext uri="{FF2B5EF4-FFF2-40B4-BE49-F238E27FC236}">
                  <a16:creationId xmlns:a16="http://schemas.microsoft.com/office/drawing/2014/main" id="{33D5763E-258F-A81C-FB69-5A13EF5FFFE2}"/>
                </a:ext>
              </a:extLst>
            </p:cNvPr>
            <p:cNvSpPr>
              <a:spLocks/>
            </p:cNvSpPr>
            <p:nvPr/>
          </p:nvSpPr>
          <p:spPr bwMode="ltGray">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8" name="Freeform 67">
              <a:extLst>
                <a:ext uri="{FF2B5EF4-FFF2-40B4-BE49-F238E27FC236}">
                  <a16:creationId xmlns:a16="http://schemas.microsoft.com/office/drawing/2014/main" id="{330B0A2A-3417-DADA-22D3-5ED80D828483}"/>
                </a:ext>
              </a:extLst>
            </p:cNvPr>
            <p:cNvSpPr>
              <a:spLocks/>
            </p:cNvSpPr>
            <p:nvPr/>
          </p:nvSpPr>
          <p:spPr bwMode="ltGray">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966A8126-F264-4489-F10F-980FBBBECF8B}"/>
                </a:ext>
              </a:extLst>
            </p:cNvPr>
            <p:cNvSpPr>
              <a:spLocks/>
            </p:cNvSpPr>
            <p:nvPr/>
          </p:nvSpPr>
          <p:spPr bwMode="ltGray">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0" name="Freeform 70">
              <a:extLst>
                <a:ext uri="{FF2B5EF4-FFF2-40B4-BE49-F238E27FC236}">
                  <a16:creationId xmlns:a16="http://schemas.microsoft.com/office/drawing/2014/main" id="{2AA297F6-E833-CDD0-A006-5AD526A0D12C}"/>
                </a:ext>
              </a:extLst>
            </p:cNvPr>
            <p:cNvSpPr>
              <a:spLocks/>
            </p:cNvSpPr>
            <p:nvPr/>
          </p:nvSpPr>
          <p:spPr bwMode="ltGray">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71">
              <a:extLst>
                <a:ext uri="{FF2B5EF4-FFF2-40B4-BE49-F238E27FC236}">
                  <a16:creationId xmlns:a16="http://schemas.microsoft.com/office/drawing/2014/main" id="{F041C072-C902-94E2-61EE-5A1147C8EF72}"/>
                </a:ext>
              </a:extLst>
            </p:cNvPr>
            <p:cNvSpPr>
              <a:spLocks/>
            </p:cNvSpPr>
            <p:nvPr/>
          </p:nvSpPr>
          <p:spPr bwMode="ltGray">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0" name="Blue box">
            <a:extLst>
              <a:ext uri="{FF2B5EF4-FFF2-40B4-BE49-F238E27FC236}">
                <a16:creationId xmlns:a16="http://schemas.microsoft.com/office/drawing/2014/main" id="{A98E81DD-B86A-510D-4182-79D8CC3D2176}"/>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3" name="Dynamic legal" descr="{&quot;templafy&quot;:{&quot;id&quot;:&quot;6a46dc54-75f8-494f-808b-12c87f22d986&quot;}}">
            <a:extLst>
              <a:ext uri="{FF2B5EF4-FFF2-40B4-BE49-F238E27FC236}">
                <a16:creationId xmlns:a16="http://schemas.microsoft.com/office/drawing/2014/main" id="{543B1738-693E-5109-75B2-B60072779A6B}"/>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b1955f9b-d216-45cc-ab71-fe53e96a8a62&quot;}}" title="Form.Cigna_Confidentiality.Cigna_healthcareConfidentiality">
            <a:extLst>
              <a:ext uri="{FF2B5EF4-FFF2-40B4-BE49-F238E27FC236}">
                <a16:creationId xmlns:a16="http://schemas.microsoft.com/office/drawing/2014/main" id="{661BA2D4-E5FA-2AD1-3397-9CC6F9C4AA0F}"/>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black">
          <a:xfrm>
            <a:off x="360000" y="360000"/>
            <a:ext cx="2732450" cy="5543913"/>
          </a:xfrm>
        </p:spPr>
        <p:txBody>
          <a:bodyPr anchor="ctr" anchorCtr="0"/>
          <a:lstStyle>
            <a:lvl1pPr>
              <a:lnSpc>
                <a:spcPct val="90000"/>
              </a:lnSpc>
              <a:defRPr sz="3600">
                <a:solidFill>
                  <a:schemeClr val="tx1"/>
                </a:solidFill>
              </a:defRPr>
            </a:lvl1pPr>
          </a:lstStyle>
          <a:p>
            <a:r>
              <a:rPr lang="en-US" dirty="0"/>
              <a:t>Click to add Agenda title</a:t>
            </a:r>
            <a:endParaRPr lang="en-US"/>
          </a:p>
        </p:txBody>
      </p:sp>
      <p:sp>
        <p:nvSpPr>
          <p:cNvPr id="9" name="Text Placeholder 2">
            <a:extLst>
              <a:ext uri="{FF2B5EF4-FFF2-40B4-BE49-F238E27FC236}">
                <a16:creationId xmlns:a16="http://schemas.microsoft.com/office/drawing/2014/main" id="{7EFEFB58-1FF9-73F6-9B9B-F5B880CA9A49}"/>
              </a:ext>
            </a:extLst>
          </p:cNvPr>
          <p:cNvSpPr>
            <a:spLocks noGrp="1"/>
          </p:cNvSpPr>
          <p:nvPr>
            <p:ph type="body" sz="quarter" idx="17" hasCustomPrompt="1"/>
          </p:nvPr>
        </p:nvSpPr>
        <p:spPr>
          <a:xfrm>
            <a:off x="3271838" y="360000"/>
            <a:ext cx="4675187" cy="5543913"/>
          </a:xfrm>
        </p:spPr>
        <p:txBody>
          <a:bodyPr tIns="0" anchor="ctr" anchorCtr="0"/>
          <a:lstStyle>
            <a:lvl1pPr marL="540000" indent="-540000">
              <a:lnSpc>
                <a:spcPct val="100000"/>
              </a:lnSpc>
              <a:spcAft>
                <a:spcPts val="1200"/>
              </a:spcAft>
              <a:buFont typeface="+mj-lt"/>
              <a:buAutoNum type="arabicPeriod"/>
              <a:defRPr sz="2000" b="0">
                <a:solidFill>
                  <a:schemeClr val="tx1"/>
                </a:solidFill>
                <a:latin typeface="+mn-lt"/>
              </a:defRPr>
            </a:lvl1pPr>
            <a:lvl2pPr marL="540000" indent="-540000">
              <a:lnSpc>
                <a:spcPct val="100000"/>
              </a:lnSpc>
              <a:spcBef>
                <a:spcPts val="0"/>
              </a:spcBef>
              <a:spcAft>
                <a:spcPts val="1200"/>
              </a:spcAft>
              <a:buFont typeface="+mj-lt"/>
              <a:buAutoNum type="arabicPeriod"/>
              <a:defRPr sz="2000" b="0">
                <a:solidFill>
                  <a:schemeClr val="tx1"/>
                </a:solidFill>
                <a:latin typeface="+mn-lt"/>
              </a:defRPr>
            </a:lvl2pPr>
            <a:lvl3pPr marL="540000" indent="-540000">
              <a:lnSpc>
                <a:spcPct val="100000"/>
              </a:lnSpc>
              <a:spcBef>
                <a:spcPts val="0"/>
              </a:spcBef>
              <a:spcAft>
                <a:spcPts val="1200"/>
              </a:spcAft>
              <a:buFont typeface="+mj-lt"/>
              <a:buAutoNum type="arabicPeriod"/>
              <a:defRPr sz="2000" b="0">
                <a:solidFill>
                  <a:schemeClr val="tx1"/>
                </a:solidFill>
                <a:latin typeface="+mn-lt"/>
              </a:defRPr>
            </a:lvl3pPr>
            <a:lvl4pPr marL="540000" indent="-540000">
              <a:lnSpc>
                <a:spcPct val="100000"/>
              </a:lnSpc>
              <a:spcBef>
                <a:spcPts val="0"/>
              </a:spcBef>
              <a:spcAft>
                <a:spcPts val="1200"/>
              </a:spcAft>
              <a:buFont typeface="+mj-lt"/>
              <a:buAutoNum type="arabicPeriod"/>
              <a:defRPr sz="2000" b="0">
                <a:solidFill>
                  <a:schemeClr val="tx1"/>
                </a:solidFill>
                <a:latin typeface="+mn-lt"/>
              </a:defRPr>
            </a:lvl4pPr>
            <a:lvl5pPr marL="540000" indent="-540000">
              <a:lnSpc>
                <a:spcPct val="100000"/>
              </a:lnSpc>
              <a:spcBef>
                <a:spcPts val="0"/>
              </a:spcBef>
              <a:spcAft>
                <a:spcPts val="1200"/>
              </a:spcAft>
              <a:buFont typeface="+mj-lt"/>
              <a:buAutoNum type="arabicPeriod"/>
              <a:defRPr sz="2000" b="0">
                <a:solidFill>
                  <a:schemeClr val="tx1"/>
                </a:solidFill>
                <a:latin typeface="+mn-lt"/>
              </a:defRPr>
            </a:lvl5pPr>
            <a:lvl6pPr marL="540000" indent="-540000">
              <a:lnSpc>
                <a:spcPct val="100000"/>
              </a:lnSpc>
              <a:spcBef>
                <a:spcPts val="0"/>
              </a:spcBef>
              <a:spcAft>
                <a:spcPts val="1200"/>
              </a:spcAft>
              <a:buFont typeface="+mj-lt"/>
              <a:buAutoNum type="arabicPeriod"/>
              <a:defRPr sz="2000" b="0">
                <a:solidFill>
                  <a:schemeClr val="tx1"/>
                </a:solidFill>
                <a:latin typeface="+mn-lt"/>
              </a:defRPr>
            </a:lvl6pPr>
            <a:lvl7pPr marL="540000" indent="-540000">
              <a:lnSpc>
                <a:spcPct val="100000"/>
              </a:lnSpc>
              <a:spcBef>
                <a:spcPts val="0"/>
              </a:spcBef>
              <a:spcAft>
                <a:spcPts val="1200"/>
              </a:spcAft>
              <a:buFont typeface="+mj-lt"/>
              <a:buAutoNum type="arabicPeriod"/>
              <a:defRPr sz="2000" b="0">
                <a:solidFill>
                  <a:schemeClr val="tx1"/>
                </a:solidFill>
                <a:latin typeface="+mn-lt"/>
              </a:defRPr>
            </a:lvl7pPr>
            <a:lvl8pPr marL="540000" indent="-540000">
              <a:lnSpc>
                <a:spcPct val="100000"/>
              </a:lnSpc>
              <a:spcBef>
                <a:spcPts val="0"/>
              </a:spcBef>
              <a:spcAft>
                <a:spcPts val="1200"/>
              </a:spcAft>
              <a:buFont typeface="+mj-lt"/>
              <a:buAutoNum type="arabicPeriod"/>
              <a:defRPr sz="2000" b="0">
                <a:solidFill>
                  <a:schemeClr val="tx1"/>
                </a:solidFill>
                <a:latin typeface="+mn-lt"/>
              </a:defRPr>
            </a:lvl8pPr>
            <a:lvl9pPr marL="540000" indent="-540000">
              <a:lnSpc>
                <a:spcPct val="100000"/>
              </a:lnSpc>
              <a:spcBef>
                <a:spcPts val="0"/>
              </a:spcBef>
              <a:spcAft>
                <a:spcPts val="1200"/>
              </a:spcAft>
              <a:buFont typeface="+mj-lt"/>
              <a:buAutoNum type="arabicPeriod"/>
              <a:defRPr sz="2000" b="0">
                <a:solidFill>
                  <a:schemeClr val="tx1"/>
                </a:solidFill>
                <a:latin typeface="+mn-lt"/>
              </a:defRPr>
            </a:lvl9pPr>
          </a:lstStyle>
          <a:p>
            <a:pPr lvl="0"/>
            <a:r>
              <a:rPr lang="en-US" noProof="0" dirty="0"/>
              <a:t>Click to add agenda point</a:t>
            </a:r>
            <a:endParaRPr lang="en-US"/>
          </a:p>
          <a:p>
            <a:pPr lvl="1"/>
            <a:r>
              <a:rPr lang="en-US" noProof="0" dirty="0"/>
              <a:t>Level 2</a:t>
            </a:r>
            <a:endParaRPr lang="en-US"/>
          </a:p>
          <a:p>
            <a:pPr lvl="2"/>
            <a:r>
              <a:rPr lang="en-US" noProof="0" dirty="0"/>
              <a:t>Level 3</a:t>
            </a:r>
            <a:endParaRPr lang="en-US"/>
          </a:p>
          <a:p>
            <a:pPr lvl="3"/>
            <a:r>
              <a:rPr lang="en-US" noProof="0" dirty="0"/>
              <a:t>Level 4</a:t>
            </a:r>
            <a:endParaRPr lang="en-US"/>
          </a:p>
          <a:p>
            <a:pPr lvl="4"/>
            <a:r>
              <a:rPr lang="en-US" noProof="0" dirty="0"/>
              <a:t>Level 5</a:t>
            </a:r>
            <a:endParaRPr lang="en-US"/>
          </a:p>
          <a:p>
            <a:pPr lvl="5"/>
            <a:r>
              <a:rPr lang="en-US" noProof="0" dirty="0"/>
              <a:t>Level 6</a:t>
            </a:r>
            <a:endParaRPr lang="en-US"/>
          </a:p>
          <a:p>
            <a:pPr lvl="6"/>
            <a:r>
              <a:rPr lang="en-US" noProof="0" dirty="0"/>
              <a:t>Level 7</a:t>
            </a:r>
            <a:endParaRPr lang="en-US"/>
          </a:p>
          <a:p>
            <a:pPr lvl="7"/>
            <a:r>
              <a:rPr lang="en-US" noProof="0" dirty="0"/>
              <a:t>Level 8</a:t>
            </a:r>
            <a:endParaRPr lang="en-US"/>
          </a:p>
          <a:p>
            <a:pPr lvl="8"/>
            <a:r>
              <a:rPr lang="en-US" noProof="0" dirty="0"/>
              <a:t>Level 9</a:t>
            </a:r>
            <a:endParaRPr lang="en-US"/>
          </a:p>
          <a:p>
            <a:pPr lvl="0"/>
            <a:endParaRPr lang="en-US" dirty="0"/>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black"/>
        <p:txBody>
          <a:bodyPr/>
          <a:lstStyle>
            <a:lvl1pPr>
              <a:defRPr>
                <a:solidFill>
                  <a:schemeClr val="tx1"/>
                </a:solidFill>
              </a:defRPr>
            </a:lvl1pPr>
          </a:lstStyle>
          <a:p>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black">
          <a:xfrm>
            <a:off x="9887592" y="6318000"/>
            <a:ext cx="1585607" cy="180000"/>
          </a:xfrm>
          <a:prstGeom prst="rect">
            <a:avLst/>
          </a:prstGeom>
        </p:spPr>
        <p:txBody>
          <a:bodyPr/>
          <a:lstStyle>
            <a:lvl1pPr>
              <a:defRPr>
                <a:solidFill>
                  <a:schemeClr val="tx1"/>
                </a:solidFill>
              </a:defRPr>
            </a:lvl1pPr>
          </a:lstStyle>
          <a:p>
            <a:pPr algn="r"/>
            <a:fld id="{B62D3D6E-6B2E-4EA3-9B92-0F0347DA3FDE}" type="datetime4">
              <a:rPr lang="en-US" smtClean="0"/>
              <a:t>March 18, 2026</a:t>
            </a:fld>
            <a:endParaRPr lang="en-US" dirty="0"/>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black"/>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390904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719"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bwMode="white">
          <a:xfrm>
            <a:off x="0" y="0"/>
            <a:ext cx="12193200" cy="68616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157" name="Group 156">
            <a:extLst>
              <a:ext uri="{FF2B5EF4-FFF2-40B4-BE49-F238E27FC236}">
                <a16:creationId xmlns:a16="http://schemas.microsoft.com/office/drawing/2014/main" id="{76C6EA65-F78C-D547-B76F-E5EA1C30C73E}"/>
              </a:ext>
            </a:extLst>
          </p:cNvPr>
          <p:cNvGrpSpPr/>
          <p:nvPr userDrawn="1"/>
        </p:nvGrpSpPr>
        <p:grpSpPr bwMode="ltGray">
          <a:xfrm>
            <a:off x="8073457" y="0"/>
            <a:ext cx="4118544" cy="6858000"/>
            <a:chOff x="8073457" y="0"/>
            <a:chExt cx="4118544" cy="6858000"/>
          </a:xfrm>
          <a:solidFill>
            <a:srgbClr val="FAA163"/>
          </a:solidFill>
        </p:grpSpPr>
        <p:sp>
          <p:nvSpPr>
            <p:cNvPr id="153" name="Freeform: Shape 152">
              <a:extLst>
                <a:ext uri="{FF2B5EF4-FFF2-40B4-BE49-F238E27FC236}">
                  <a16:creationId xmlns:a16="http://schemas.microsoft.com/office/drawing/2014/main" id="{DC5A59D1-65B9-FE95-8B2C-23827F50656F}"/>
                </a:ext>
              </a:extLst>
            </p:cNvPr>
            <p:cNvSpPr>
              <a:spLocks/>
            </p:cNvSpPr>
            <p:nvPr/>
          </p:nvSpPr>
          <p:spPr bwMode="ltGray">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6">
              <a:extLst>
                <a:ext uri="{FF2B5EF4-FFF2-40B4-BE49-F238E27FC236}">
                  <a16:creationId xmlns:a16="http://schemas.microsoft.com/office/drawing/2014/main" id="{571576F7-D97E-F6F1-72FD-51C3248165CC}"/>
                </a:ext>
              </a:extLst>
            </p:cNvPr>
            <p:cNvSpPr>
              <a:spLocks/>
            </p:cNvSpPr>
            <p:nvPr/>
          </p:nvSpPr>
          <p:spPr bwMode="ltGray">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184AF941-29E0-0949-6D21-8EC1BA3FED07}"/>
                </a:ext>
              </a:extLst>
            </p:cNvPr>
            <p:cNvSpPr>
              <a:spLocks/>
            </p:cNvSpPr>
            <p:nvPr/>
          </p:nvSpPr>
          <p:spPr bwMode="ltGray">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F93A74B8-BF09-DF97-4A53-258B756D2BCB}"/>
                </a:ext>
              </a:extLst>
            </p:cNvPr>
            <p:cNvSpPr>
              <a:spLocks/>
            </p:cNvSpPr>
            <p:nvPr/>
          </p:nvSpPr>
          <p:spPr bwMode="ltGray">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316D0062-7586-240D-7CAC-67C403CA4A90}"/>
                </a:ext>
              </a:extLst>
            </p:cNvPr>
            <p:cNvSpPr>
              <a:spLocks/>
            </p:cNvSpPr>
            <p:nvPr/>
          </p:nvSpPr>
          <p:spPr bwMode="ltGray">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Shape 146">
              <a:extLst>
                <a:ext uri="{FF2B5EF4-FFF2-40B4-BE49-F238E27FC236}">
                  <a16:creationId xmlns:a16="http://schemas.microsoft.com/office/drawing/2014/main" id="{2C44FA81-CE13-D3F2-EE83-CAD8D8E90706}"/>
                </a:ext>
              </a:extLst>
            </p:cNvPr>
            <p:cNvSpPr>
              <a:spLocks/>
            </p:cNvSpPr>
            <p:nvPr/>
          </p:nvSpPr>
          <p:spPr bwMode="ltGray">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56" name="Freeform: Shape 155">
              <a:extLst>
                <a:ext uri="{FF2B5EF4-FFF2-40B4-BE49-F238E27FC236}">
                  <a16:creationId xmlns:a16="http://schemas.microsoft.com/office/drawing/2014/main" id="{A43AB788-36AF-8D14-8B4B-61DD024583CB}"/>
                </a:ext>
              </a:extLst>
            </p:cNvPr>
            <p:cNvSpPr>
              <a:spLocks/>
            </p:cNvSpPr>
            <p:nvPr/>
          </p:nvSpPr>
          <p:spPr bwMode="ltGray">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15">
              <a:extLst>
                <a:ext uri="{FF2B5EF4-FFF2-40B4-BE49-F238E27FC236}">
                  <a16:creationId xmlns:a16="http://schemas.microsoft.com/office/drawing/2014/main" id="{20B8FE93-9C2D-F8F6-19F3-4003588E3A03}"/>
                </a:ext>
              </a:extLst>
            </p:cNvPr>
            <p:cNvSpPr>
              <a:spLocks/>
            </p:cNvSpPr>
            <p:nvPr/>
          </p:nvSpPr>
          <p:spPr bwMode="ltGray">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6">
              <a:extLst>
                <a:ext uri="{FF2B5EF4-FFF2-40B4-BE49-F238E27FC236}">
                  <a16:creationId xmlns:a16="http://schemas.microsoft.com/office/drawing/2014/main" id="{E638694B-A601-BB41-C1CE-329666AABAAA}"/>
                </a:ext>
              </a:extLst>
            </p:cNvPr>
            <p:cNvSpPr>
              <a:spLocks/>
            </p:cNvSpPr>
            <p:nvPr/>
          </p:nvSpPr>
          <p:spPr bwMode="ltGray">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
              <a:extLst>
                <a:ext uri="{FF2B5EF4-FFF2-40B4-BE49-F238E27FC236}">
                  <a16:creationId xmlns:a16="http://schemas.microsoft.com/office/drawing/2014/main" id="{EAF5B0EB-26C4-DB85-989A-2D4E9B8577B5}"/>
                </a:ext>
              </a:extLst>
            </p:cNvPr>
            <p:cNvSpPr>
              <a:spLocks/>
            </p:cNvSpPr>
            <p:nvPr/>
          </p:nvSpPr>
          <p:spPr bwMode="ltGray">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Shape 139">
              <a:extLst>
                <a:ext uri="{FF2B5EF4-FFF2-40B4-BE49-F238E27FC236}">
                  <a16:creationId xmlns:a16="http://schemas.microsoft.com/office/drawing/2014/main" id="{5082D940-BED7-B171-9AB8-B97B802B3397}"/>
                </a:ext>
              </a:extLst>
            </p:cNvPr>
            <p:cNvSpPr>
              <a:spLocks/>
            </p:cNvSpPr>
            <p:nvPr/>
          </p:nvSpPr>
          <p:spPr bwMode="ltGray">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22">
              <a:extLst>
                <a:ext uri="{FF2B5EF4-FFF2-40B4-BE49-F238E27FC236}">
                  <a16:creationId xmlns:a16="http://schemas.microsoft.com/office/drawing/2014/main" id="{D62C1ECE-7B89-F0B0-2B48-9AF4A0677FD0}"/>
                </a:ext>
              </a:extLst>
            </p:cNvPr>
            <p:cNvSpPr>
              <a:spLocks/>
            </p:cNvSpPr>
            <p:nvPr/>
          </p:nvSpPr>
          <p:spPr bwMode="ltGray">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5">
              <a:extLst>
                <a:ext uri="{FF2B5EF4-FFF2-40B4-BE49-F238E27FC236}">
                  <a16:creationId xmlns:a16="http://schemas.microsoft.com/office/drawing/2014/main" id="{55B26BF5-0986-727F-21C6-B33CBE8B8AA7}"/>
                </a:ext>
              </a:extLst>
            </p:cNvPr>
            <p:cNvSpPr>
              <a:spLocks/>
            </p:cNvSpPr>
            <p:nvPr/>
          </p:nvSpPr>
          <p:spPr bwMode="ltGray">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6">
              <a:extLst>
                <a:ext uri="{FF2B5EF4-FFF2-40B4-BE49-F238E27FC236}">
                  <a16:creationId xmlns:a16="http://schemas.microsoft.com/office/drawing/2014/main" id="{379C169B-AEA9-1ED6-AD21-B9471572E6AC}"/>
                </a:ext>
              </a:extLst>
            </p:cNvPr>
            <p:cNvSpPr>
              <a:spLocks/>
            </p:cNvSpPr>
            <p:nvPr/>
          </p:nvSpPr>
          <p:spPr bwMode="ltGray">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7">
              <a:extLst>
                <a:ext uri="{FF2B5EF4-FFF2-40B4-BE49-F238E27FC236}">
                  <a16:creationId xmlns:a16="http://schemas.microsoft.com/office/drawing/2014/main" id="{E4ED6652-E0E5-0230-3E0F-9AC9F38AAEE5}"/>
                </a:ext>
              </a:extLst>
            </p:cNvPr>
            <p:cNvSpPr>
              <a:spLocks/>
            </p:cNvSpPr>
            <p:nvPr/>
          </p:nvSpPr>
          <p:spPr bwMode="ltGray">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9">
              <a:extLst>
                <a:ext uri="{FF2B5EF4-FFF2-40B4-BE49-F238E27FC236}">
                  <a16:creationId xmlns:a16="http://schemas.microsoft.com/office/drawing/2014/main" id="{3E8A3535-5AC6-2AB3-9DBA-F552E5185393}"/>
                </a:ext>
              </a:extLst>
            </p:cNvPr>
            <p:cNvSpPr>
              <a:spLocks/>
            </p:cNvSpPr>
            <p:nvPr/>
          </p:nvSpPr>
          <p:spPr bwMode="ltGray">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Shape 144">
              <a:extLst>
                <a:ext uri="{FF2B5EF4-FFF2-40B4-BE49-F238E27FC236}">
                  <a16:creationId xmlns:a16="http://schemas.microsoft.com/office/drawing/2014/main" id="{7D196F45-F443-947F-FCC9-1C28065CEB3E}"/>
                </a:ext>
              </a:extLst>
            </p:cNvPr>
            <p:cNvSpPr>
              <a:spLocks/>
            </p:cNvSpPr>
            <p:nvPr/>
          </p:nvSpPr>
          <p:spPr bwMode="ltGray">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3" name="Freeform 36">
              <a:extLst>
                <a:ext uri="{FF2B5EF4-FFF2-40B4-BE49-F238E27FC236}">
                  <a16:creationId xmlns:a16="http://schemas.microsoft.com/office/drawing/2014/main" id="{B5607FFE-826E-9DC2-2052-5E2BFC9F48B2}"/>
                </a:ext>
              </a:extLst>
            </p:cNvPr>
            <p:cNvSpPr>
              <a:spLocks/>
            </p:cNvSpPr>
            <p:nvPr/>
          </p:nvSpPr>
          <p:spPr bwMode="ltGray">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7">
              <a:extLst>
                <a:ext uri="{FF2B5EF4-FFF2-40B4-BE49-F238E27FC236}">
                  <a16:creationId xmlns:a16="http://schemas.microsoft.com/office/drawing/2014/main" id="{B97464D2-BCA8-AD85-E06C-0F7A99692876}"/>
                </a:ext>
              </a:extLst>
            </p:cNvPr>
            <p:cNvSpPr>
              <a:spLocks/>
            </p:cNvSpPr>
            <p:nvPr/>
          </p:nvSpPr>
          <p:spPr bwMode="ltGray">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38">
              <a:extLst>
                <a:ext uri="{FF2B5EF4-FFF2-40B4-BE49-F238E27FC236}">
                  <a16:creationId xmlns:a16="http://schemas.microsoft.com/office/drawing/2014/main" id="{1B44240F-8DA5-5B57-1037-572D88E30493}"/>
                </a:ext>
              </a:extLst>
            </p:cNvPr>
            <p:cNvSpPr>
              <a:spLocks/>
            </p:cNvSpPr>
            <p:nvPr/>
          </p:nvSpPr>
          <p:spPr bwMode="ltGray">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Shape 132">
              <a:extLst>
                <a:ext uri="{FF2B5EF4-FFF2-40B4-BE49-F238E27FC236}">
                  <a16:creationId xmlns:a16="http://schemas.microsoft.com/office/drawing/2014/main" id="{AE4BAD2B-408C-FBD1-3461-3D5D4F21490E}"/>
                </a:ext>
              </a:extLst>
            </p:cNvPr>
            <p:cNvSpPr>
              <a:spLocks/>
            </p:cNvSpPr>
            <p:nvPr/>
          </p:nvSpPr>
          <p:spPr bwMode="ltGray">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38" name="Freeform: Shape 137">
              <a:extLst>
                <a:ext uri="{FF2B5EF4-FFF2-40B4-BE49-F238E27FC236}">
                  <a16:creationId xmlns:a16="http://schemas.microsoft.com/office/drawing/2014/main" id="{CD32F4A9-3A2D-5111-4855-112D742DEA8B}"/>
                </a:ext>
              </a:extLst>
            </p:cNvPr>
            <p:cNvSpPr>
              <a:spLocks/>
            </p:cNvSpPr>
            <p:nvPr/>
          </p:nvSpPr>
          <p:spPr bwMode="ltGray">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44">
              <a:extLst>
                <a:ext uri="{FF2B5EF4-FFF2-40B4-BE49-F238E27FC236}">
                  <a16:creationId xmlns:a16="http://schemas.microsoft.com/office/drawing/2014/main" id="{C37C762A-362D-8633-E83E-61AF22C5DBA4}"/>
                </a:ext>
              </a:extLst>
            </p:cNvPr>
            <p:cNvSpPr>
              <a:spLocks/>
            </p:cNvSpPr>
            <p:nvPr/>
          </p:nvSpPr>
          <p:spPr bwMode="ltGray">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45">
              <a:extLst>
                <a:ext uri="{FF2B5EF4-FFF2-40B4-BE49-F238E27FC236}">
                  <a16:creationId xmlns:a16="http://schemas.microsoft.com/office/drawing/2014/main" id="{324FECD8-18EA-9066-3DF0-39EE8A309765}"/>
                </a:ext>
              </a:extLst>
            </p:cNvPr>
            <p:cNvSpPr>
              <a:spLocks/>
            </p:cNvSpPr>
            <p:nvPr/>
          </p:nvSpPr>
          <p:spPr bwMode="ltGray">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46">
              <a:extLst>
                <a:ext uri="{FF2B5EF4-FFF2-40B4-BE49-F238E27FC236}">
                  <a16:creationId xmlns:a16="http://schemas.microsoft.com/office/drawing/2014/main" id="{3ACA4FE2-F205-34A0-C0AA-1256EFFBA0CA}"/>
                </a:ext>
              </a:extLst>
            </p:cNvPr>
            <p:cNvSpPr>
              <a:spLocks/>
            </p:cNvSpPr>
            <p:nvPr/>
          </p:nvSpPr>
          <p:spPr bwMode="ltGray">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47">
              <a:extLst>
                <a:ext uri="{FF2B5EF4-FFF2-40B4-BE49-F238E27FC236}">
                  <a16:creationId xmlns:a16="http://schemas.microsoft.com/office/drawing/2014/main" id="{5177765F-86CB-DA59-9DC2-AAB20A7892E9}"/>
                </a:ext>
              </a:extLst>
            </p:cNvPr>
            <p:cNvSpPr>
              <a:spLocks/>
            </p:cNvSpPr>
            <p:nvPr/>
          </p:nvSpPr>
          <p:spPr bwMode="ltGray">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Shape 133">
              <a:extLst>
                <a:ext uri="{FF2B5EF4-FFF2-40B4-BE49-F238E27FC236}">
                  <a16:creationId xmlns:a16="http://schemas.microsoft.com/office/drawing/2014/main" id="{701DEEC0-9AE1-3621-DAAE-1F87F5016E50}"/>
                </a:ext>
              </a:extLst>
            </p:cNvPr>
            <p:cNvSpPr>
              <a:spLocks/>
            </p:cNvSpPr>
            <p:nvPr/>
          </p:nvSpPr>
          <p:spPr bwMode="ltGray">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6" name="Freeform 49">
              <a:extLst>
                <a:ext uri="{FF2B5EF4-FFF2-40B4-BE49-F238E27FC236}">
                  <a16:creationId xmlns:a16="http://schemas.microsoft.com/office/drawing/2014/main" id="{171A1C0C-350D-44F2-AC26-705789C8C8C3}"/>
                </a:ext>
              </a:extLst>
            </p:cNvPr>
            <p:cNvSpPr>
              <a:spLocks/>
            </p:cNvSpPr>
            <p:nvPr/>
          </p:nvSpPr>
          <p:spPr bwMode="ltGray">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Shape 135">
              <a:extLst>
                <a:ext uri="{FF2B5EF4-FFF2-40B4-BE49-F238E27FC236}">
                  <a16:creationId xmlns:a16="http://schemas.microsoft.com/office/drawing/2014/main" id="{2595A26A-A47F-EF2E-79BA-F752F08718AD}"/>
                </a:ext>
              </a:extLst>
            </p:cNvPr>
            <p:cNvSpPr>
              <a:spLocks/>
            </p:cNvSpPr>
            <p:nvPr/>
          </p:nvSpPr>
          <p:spPr bwMode="ltGray">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15" name="Freeform 58">
              <a:extLst>
                <a:ext uri="{FF2B5EF4-FFF2-40B4-BE49-F238E27FC236}">
                  <a16:creationId xmlns:a16="http://schemas.microsoft.com/office/drawing/2014/main" id="{F73787AD-6B8B-3BB3-A776-D80F52E79FFE}"/>
                </a:ext>
              </a:extLst>
            </p:cNvPr>
            <p:cNvSpPr>
              <a:spLocks/>
            </p:cNvSpPr>
            <p:nvPr/>
          </p:nvSpPr>
          <p:spPr bwMode="ltGray">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61">
              <a:extLst>
                <a:ext uri="{FF2B5EF4-FFF2-40B4-BE49-F238E27FC236}">
                  <a16:creationId xmlns:a16="http://schemas.microsoft.com/office/drawing/2014/main" id="{DF829962-8F09-3DAA-BD41-DB96A1631CD4}"/>
                </a:ext>
              </a:extLst>
            </p:cNvPr>
            <p:cNvSpPr>
              <a:spLocks/>
            </p:cNvSpPr>
            <p:nvPr/>
          </p:nvSpPr>
          <p:spPr bwMode="ltGray">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62">
              <a:extLst>
                <a:ext uri="{FF2B5EF4-FFF2-40B4-BE49-F238E27FC236}">
                  <a16:creationId xmlns:a16="http://schemas.microsoft.com/office/drawing/2014/main" id="{FA7ED64F-6AC8-5D8C-69A2-4C4977C58BBA}"/>
                </a:ext>
              </a:extLst>
            </p:cNvPr>
            <p:cNvSpPr>
              <a:spLocks/>
            </p:cNvSpPr>
            <p:nvPr/>
          </p:nvSpPr>
          <p:spPr bwMode="ltGray">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63">
              <a:extLst>
                <a:ext uri="{FF2B5EF4-FFF2-40B4-BE49-F238E27FC236}">
                  <a16:creationId xmlns:a16="http://schemas.microsoft.com/office/drawing/2014/main" id="{AD7A8966-08D6-76A4-CC01-5844EC46FB4B}"/>
                </a:ext>
              </a:extLst>
            </p:cNvPr>
            <p:cNvSpPr>
              <a:spLocks/>
            </p:cNvSpPr>
            <p:nvPr/>
          </p:nvSpPr>
          <p:spPr bwMode="ltGray">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Shape 154">
              <a:extLst>
                <a:ext uri="{FF2B5EF4-FFF2-40B4-BE49-F238E27FC236}">
                  <a16:creationId xmlns:a16="http://schemas.microsoft.com/office/drawing/2014/main" id="{6CB39452-DF71-B5DA-4FED-071388D891B2}"/>
                </a:ext>
              </a:extLst>
            </p:cNvPr>
            <p:cNvSpPr>
              <a:spLocks/>
            </p:cNvSpPr>
            <p:nvPr/>
          </p:nvSpPr>
          <p:spPr bwMode="ltGray">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2" name="Freeform 65">
              <a:extLst>
                <a:ext uri="{FF2B5EF4-FFF2-40B4-BE49-F238E27FC236}">
                  <a16:creationId xmlns:a16="http://schemas.microsoft.com/office/drawing/2014/main" id="{0751B755-0111-7B26-41A6-CFFA2786FA96}"/>
                </a:ext>
              </a:extLst>
            </p:cNvPr>
            <p:cNvSpPr>
              <a:spLocks/>
            </p:cNvSpPr>
            <p:nvPr/>
          </p:nvSpPr>
          <p:spPr bwMode="ltGray">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Shape 148">
              <a:extLst>
                <a:ext uri="{FF2B5EF4-FFF2-40B4-BE49-F238E27FC236}">
                  <a16:creationId xmlns:a16="http://schemas.microsoft.com/office/drawing/2014/main" id="{1D1147B8-1481-40B1-AE3D-498EBB662167}"/>
                </a:ext>
              </a:extLst>
            </p:cNvPr>
            <p:cNvSpPr>
              <a:spLocks/>
            </p:cNvSpPr>
            <p:nvPr/>
          </p:nvSpPr>
          <p:spPr bwMode="ltGray">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4" name="Freeform 67">
              <a:extLst>
                <a:ext uri="{FF2B5EF4-FFF2-40B4-BE49-F238E27FC236}">
                  <a16:creationId xmlns:a16="http://schemas.microsoft.com/office/drawing/2014/main" id="{092A2B44-24C5-CE9D-0A88-0676CCADC065}"/>
                </a:ext>
              </a:extLst>
            </p:cNvPr>
            <p:cNvSpPr>
              <a:spLocks/>
            </p:cNvSpPr>
            <p:nvPr/>
          </p:nvSpPr>
          <p:spPr bwMode="ltGray">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Shape 150">
              <a:extLst>
                <a:ext uri="{FF2B5EF4-FFF2-40B4-BE49-F238E27FC236}">
                  <a16:creationId xmlns:a16="http://schemas.microsoft.com/office/drawing/2014/main" id="{02534FBA-693A-C203-3E39-0AC006E5914A}"/>
                </a:ext>
              </a:extLst>
            </p:cNvPr>
            <p:cNvSpPr>
              <a:spLocks/>
            </p:cNvSpPr>
            <p:nvPr/>
          </p:nvSpPr>
          <p:spPr bwMode="ltGray">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7" name="Freeform 70">
              <a:extLst>
                <a:ext uri="{FF2B5EF4-FFF2-40B4-BE49-F238E27FC236}">
                  <a16:creationId xmlns:a16="http://schemas.microsoft.com/office/drawing/2014/main" id="{2E1ED6AE-ACB3-FA20-ED9D-52A9B967FFC6}"/>
                </a:ext>
              </a:extLst>
            </p:cNvPr>
            <p:cNvSpPr>
              <a:spLocks/>
            </p:cNvSpPr>
            <p:nvPr/>
          </p:nvSpPr>
          <p:spPr bwMode="ltGray">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71">
              <a:extLst>
                <a:ext uri="{FF2B5EF4-FFF2-40B4-BE49-F238E27FC236}">
                  <a16:creationId xmlns:a16="http://schemas.microsoft.com/office/drawing/2014/main" id="{DF0D4DF9-7E61-2F0A-4DDD-015B206CA9A4}"/>
                </a:ext>
              </a:extLst>
            </p:cNvPr>
            <p:cNvSpPr>
              <a:spLocks/>
            </p:cNvSpPr>
            <p:nvPr/>
          </p:nvSpPr>
          <p:spPr bwMode="ltGray">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9" name="Blue box">
            <a:extLst>
              <a:ext uri="{FF2B5EF4-FFF2-40B4-BE49-F238E27FC236}">
                <a16:creationId xmlns:a16="http://schemas.microsoft.com/office/drawing/2014/main" id="{CB0A8A7D-0109-F96E-62EB-C0818E4F0267}"/>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0" name="Dynamic legal" descr="{&quot;templafy&quot;:{&quot;id&quot;:&quot;0592a29f-302f-437b-b7d4-51127fe7ad4e&quot;}}">
            <a:extLst>
              <a:ext uri="{FF2B5EF4-FFF2-40B4-BE49-F238E27FC236}">
                <a16:creationId xmlns:a16="http://schemas.microsoft.com/office/drawing/2014/main" id="{3E54B71E-89C6-529B-8F00-B067B2AE724D}"/>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3" name="Dynmic Internal use only" descr="{&quot;templafy&quot;:{&quot;id&quot;:&quot;a3e340fa-8c69-4723-a3dd-23e26773fde0&quot;}}" title="Form.Cigna_Confidentiality.Cigna_healthcareConfidentiality">
            <a:extLst>
              <a:ext uri="{FF2B5EF4-FFF2-40B4-BE49-F238E27FC236}">
                <a16:creationId xmlns:a16="http://schemas.microsoft.com/office/drawing/2014/main" id="{5827748E-3124-2888-14E6-A27B0D5786CC}"/>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black">
          <a:xfrm>
            <a:off x="360000" y="360000"/>
            <a:ext cx="2732450" cy="5542325"/>
          </a:xfrm>
        </p:spPr>
        <p:txBody>
          <a:bodyPr anchor="ctr" anchorCtr="0"/>
          <a:lstStyle>
            <a:lvl1pPr>
              <a:lnSpc>
                <a:spcPct val="90000"/>
              </a:lnSpc>
              <a:defRPr sz="3600">
                <a:solidFill>
                  <a:schemeClr val="tx1"/>
                </a:solidFill>
              </a:defRPr>
            </a:lvl1pPr>
          </a:lstStyle>
          <a:p>
            <a:r>
              <a:rPr lang="en-US" dirty="0"/>
              <a:t>Click to add Agenda title</a:t>
            </a:r>
            <a:endParaRPr lang="en-US"/>
          </a:p>
        </p:txBody>
      </p:sp>
      <p:sp>
        <p:nvSpPr>
          <p:cNvPr id="8" name="Text Placeholder 2">
            <a:extLst>
              <a:ext uri="{FF2B5EF4-FFF2-40B4-BE49-F238E27FC236}">
                <a16:creationId xmlns:a16="http://schemas.microsoft.com/office/drawing/2014/main" id="{C5EB73C2-4B02-8C77-F4AC-A45DB3F7B1DE}"/>
              </a:ext>
            </a:extLst>
          </p:cNvPr>
          <p:cNvSpPr>
            <a:spLocks noGrp="1"/>
          </p:cNvSpPr>
          <p:nvPr>
            <p:ph type="body" sz="quarter" idx="17" hasCustomPrompt="1"/>
          </p:nvPr>
        </p:nvSpPr>
        <p:spPr>
          <a:xfrm>
            <a:off x="3271838" y="360000"/>
            <a:ext cx="4675187" cy="5542325"/>
          </a:xfrm>
        </p:spPr>
        <p:txBody>
          <a:bodyPr tIns="0" anchor="ctr" anchorCtr="0"/>
          <a:lstStyle>
            <a:lvl1pPr marL="540000" indent="-540000">
              <a:lnSpc>
                <a:spcPct val="100000"/>
              </a:lnSpc>
              <a:spcAft>
                <a:spcPts val="1200"/>
              </a:spcAft>
              <a:buFont typeface="+mj-lt"/>
              <a:buAutoNum type="arabicPeriod"/>
              <a:defRPr sz="2000" b="0">
                <a:solidFill>
                  <a:schemeClr val="tx1"/>
                </a:solidFill>
                <a:latin typeface="+mn-lt"/>
              </a:defRPr>
            </a:lvl1pPr>
            <a:lvl2pPr marL="540000" indent="-540000">
              <a:lnSpc>
                <a:spcPct val="100000"/>
              </a:lnSpc>
              <a:spcBef>
                <a:spcPts val="0"/>
              </a:spcBef>
              <a:spcAft>
                <a:spcPts val="1200"/>
              </a:spcAft>
              <a:buFont typeface="+mj-lt"/>
              <a:buAutoNum type="arabicPeriod"/>
              <a:defRPr sz="2000" b="0">
                <a:solidFill>
                  <a:schemeClr val="tx1"/>
                </a:solidFill>
                <a:latin typeface="+mn-lt"/>
              </a:defRPr>
            </a:lvl2pPr>
            <a:lvl3pPr marL="540000" indent="-540000">
              <a:lnSpc>
                <a:spcPct val="100000"/>
              </a:lnSpc>
              <a:spcBef>
                <a:spcPts val="0"/>
              </a:spcBef>
              <a:spcAft>
                <a:spcPts val="1200"/>
              </a:spcAft>
              <a:buFont typeface="+mj-lt"/>
              <a:buAutoNum type="arabicPeriod"/>
              <a:defRPr sz="2000" b="0">
                <a:solidFill>
                  <a:schemeClr val="tx1"/>
                </a:solidFill>
                <a:latin typeface="+mn-lt"/>
              </a:defRPr>
            </a:lvl3pPr>
            <a:lvl4pPr marL="540000" indent="-540000">
              <a:lnSpc>
                <a:spcPct val="100000"/>
              </a:lnSpc>
              <a:spcBef>
                <a:spcPts val="0"/>
              </a:spcBef>
              <a:spcAft>
                <a:spcPts val="1200"/>
              </a:spcAft>
              <a:buFont typeface="+mj-lt"/>
              <a:buAutoNum type="arabicPeriod"/>
              <a:defRPr sz="2000" b="0">
                <a:solidFill>
                  <a:schemeClr val="tx1"/>
                </a:solidFill>
                <a:latin typeface="+mn-lt"/>
              </a:defRPr>
            </a:lvl4pPr>
            <a:lvl5pPr marL="540000" indent="-540000">
              <a:lnSpc>
                <a:spcPct val="100000"/>
              </a:lnSpc>
              <a:spcBef>
                <a:spcPts val="0"/>
              </a:spcBef>
              <a:spcAft>
                <a:spcPts val="1200"/>
              </a:spcAft>
              <a:buFont typeface="+mj-lt"/>
              <a:buAutoNum type="arabicPeriod"/>
              <a:defRPr sz="2000" b="0">
                <a:solidFill>
                  <a:schemeClr val="tx1"/>
                </a:solidFill>
                <a:latin typeface="+mn-lt"/>
              </a:defRPr>
            </a:lvl5pPr>
            <a:lvl6pPr marL="540000" indent="-540000">
              <a:lnSpc>
                <a:spcPct val="100000"/>
              </a:lnSpc>
              <a:spcBef>
                <a:spcPts val="0"/>
              </a:spcBef>
              <a:spcAft>
                <a:spcPts val="1200"/>
              </a:spcAft>
              <a:buFont typeface="+mj-lt"/>
              <a:buAutoNum type="arabicPeriod"/>
              <a:defRPr sz="2000" b="0">
                <a:solidFill>
                  <a:schemeClr val="tx1"/>
                </a:solidFill>
                <a:latin typeface="+mn-lt"/>
              </a:defRPr>
            </a:lvl6pPr>
            <a:lvl7pPr marL="540000" indent="-540000">
              <a:lnSpc>
                <a:spcPct val="100000"/>
              </a:lnSpc>
              <a:spcBef>
                <a:spcPts val="0"/>
              </a:spcBef>
              <a:spcAft>
                <a:spcPts val="1200"/>
              </a:spcAft>
              <a:buFont typeface="+mj-lt"/>
              <a:buAutoNum type="arabicPeriod"/>
              <a:defRPr sz="2000" b="0">
                <a:solidFill>
                  <a:schemeClr val="tx1"/>
                </a:solidFill>
                <a:latin typeface="+mn-lt"/>
              </a:defRPr>
            </a:lvl7pPr>
            <a:lvl8pPr marL="540000" indent="-540000">
              <a:lnSpc>
                <a:spcPct val="100000"/>
              </a:lnSpc>
              <a:spcBef>
                <a:spcPts val="0"/>
              </a:spcBef>
              <a:spcAft>
                <a:spcPts val="1200"/>
              </a:spcAft>
              <a:buFont typeface="+mj-lt"/>
              <a:buAutoNum type="arabicPeriod"/>
              <a:defRPr sz="2000" b="0">
                <a:solidFill>
                  <a:schemeClr val="tx1"/>
                </a:solidFill>
                <a:latin typeface="+mn-lt"/>
              </a:defRPr>
            </a:lvl8pPr>
            <a:lvl9pPr marL="540000" indent="-540000">
              <a:lnSpc>
                <a:spcPct val="100000"/>
              </a:lnSpc>
              <a:spcBef>
                <a:spcPts val="0"/>
              </a:spcBef>
              <a:spcAft>
                <a:spcPts val="1200"/>
              </a:spcAft>
              <a:buFont typeface="+mj-lt"/>
              <a:buAutoNum type="arabicPeriod"/>
              <a:defRPr sz="2000" b="0">
                <a:solidFill>
                  <a:schemeClr val="tx1"/>
                </a:solidFill>
                <a:latin typeface="+mn-lt"/>
              </a:defRPr>
            </a:lvl9pPr>
          </a:lstStyle>
          <a:p>
            <a:pPr lvl="0"/>
            <a:r>
              <a:rPr lang="en-US" noProof="0" dirty="0"/>
              <a:t>Click to add agenda point</a:t>
            </a:r>
            <a:endParaRPr lang="en-US"/>
          </a:p>
          <a:p>
            <a:pPr lvl="1"/>
            <a:r>
              <a:rPr lang="en-US" noProof="0" dirty="0"/>
              <a:t>Level 2</a:t>
            </a:r>
            <a:endParaRPr lang="en-US"/>
          </a:p>
          <a:p>
            <a:pPr lvl="2"/>
            <a:r>
              <a:rPr lang="en-US" noProof="0" dirty="0"/>
              <a:t>Level 3</a:t>
            </a:r>
            <a:endParaRPr lang="en-US"/>
          </a:p>
          <a:p>
            <a:pPr lvl="3"/>
            <a:r>
              <a:rPr lang="en-US" noProof="0" dirty="0"/>
              <a:t>Level 4</a:t>
            </a:r>
            <a:endParaRPr lang="en-US"/>
          </a:p>
          <a:p>
            <a:pPr lvl="4"/>
            <a:r>
              <a:rPr lang="en-US" noProof="0" dirty="0"/>
              <a:t>Level 5</a:t>
            </a:r>
            <a:endParaRPr lang="en-US"/>
          </a:p>
          <a:p>
            <a:pPr lvl="5"/>
            <a:r>
              <a:rPr lang="en-US" noProof="0" dirty="0"/>
              <a:t>Level 6</a:t>
            </a:r>
            <a:endParaRPr lang="en-US"/>
          </a:p>
          <a:p>
            <a:pPr lvl="6"/>
            <a:r>
              <a:rPr lang="en-US" noProof="0" dirty="0"/>
              <a:t>Level 7</a:t>
            </a:r>
            <a:endParaRPr lang="en-US"/>
          </a:p>
          <a:p>
            <a:pPr lvl="7"/>
            <a:r>
              <a:rPr lang="en-US" noProof="0" dirty="0"/>
              <a:t>Level 8</a:t>
            </a:r>
            <a:endParaRPr lang="en-US"/>
          </a:p>
          <a:p>
            <a:pPr lvl="8"/>
            <a:r>
              <a:rPr lang="en-US" noProof="0" dirty="0"/>
              <a:t>Level 9</a:t>
            </a:r>
            <a:endParaRPr lang="en-US"/>
          </a:p>
          <a:p>
            <a:pPr lvl="0"/>
            <a:endParaRPr lang="en-US" dirty="0"/>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black"/>
        <p:txBody>
          <a:bodyPr/>
          <a:lstStyle>
            <a:lvl1pPr>
              <a:defRPr>
                <a:solidFill>
                  <a:schemeClr val="tx1"/>
                </a:solidFill>
              </a:defRPr>
            </a:lvl1pPr>
          </a:lstStyle>
          <a:p>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black">
          <a:xfrm>
            <a:off x="9887592" y="6318000"/>
            <a:ext cx="1585607" cy="180000"/>
          </a:xfrm>
          <a:prstGeom prst="rect">
            <a:avLst/>
          </a:prstGeom>
        </p:spPr>
        <p:txBody>
          <a:bodyPr/>
          <a:lstStyle>
            <a:lvl1pPr>
              <a:defRPr>
                <a:solidFill>
                  <a:schemeClr val="tx1"/>
                </a:solidFill>
              </a:defRPr>
            </a:lvl1pPr>
          </a:lstStyle>
          <a:p>
            <a:pPr algn="r"/>
            <a:fld id="{856B6A0D-8651-4385-8768-1D391A519CC1}" type="datetime4">
              <a:rPr lang="en-US" smtClean="0"/>
              <a:t>March 18, 2026</a:t>
            </a:fld>
            <a:endParaRPr lang="en-US" dirty="0"/>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black"/>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718"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ltGray">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ltGray">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4" name="Blue box">
            <a:extLst>
              <a:ext uri="{FF2B5EF4-FFF2-40B4-BE49-F238E27FC236}">
                <a16:creationId xmlns:a16="http://schemas.microsoft.com/office/drawing/2014/main" id="{689E9698-8DC0-3096-E439-B125B777F82E}"/>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5" name="Dynamic legal" descr="{&quot;templafy&quot;:{&quot;id&quot;:&quot;404e7a6c-ce1c-4574-bbfe-31302b8cad7f&quot;}}">
            <a:extLst>
              <a:ext uri="{FF2B5EF4-FFF2-40B4-BE49-F238E27FC236}">
                <a16:creationId xmlns:a16="http://schemas.microsoft.com/office/drawing/2014/main" id="{EC87AE7A-0584-E049-D861-94943E94B6B5}"/>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6" name="Dynmic Internal use only" descr="{&quot;templafy&quot;:{&quot;id&quot;:&quot;78a20875-10cc-4fbb-b08a-40ca83cc6aef&quot;}}" title="Form.Cigna_Confidentiality.Cigna_healthcareConfidentiality">
            <a:extLst>
              <a:ext uri="{FF2B5EF4-FFF2-40B4-BE49-F238E27FC236}">
                <a16:creationId xmlns:a16="http://schemas.microsoft.com/office/drawing/2014/main" id="{3F1A2567-367A-4523-32CF-695239E7BF81}"/>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360000" y="719999"/>
            <a:ext cx="5648400" cy="5183913"/>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88CC32BB-3592-4773-9FB7-69524DEA68FD}" type="datetime4">
              <a:rPr lang="en-US" smtClean="0"/>
              <a:t>March 18, 2026</a:t>
            </a:fld>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xmlns:p15="http://schemas.microsoft.com/office/powerpoint/2012/main" xmlns:asvg="http://schemas.microsoft.com/office/drawing/2016/SVG/main" xmlns:a14="http://schemas.microsoft.com/office/drawing/2010/main" xmlns:a16="http://schemas.microsoft.com/office/drawing/2014/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guide id="2" orient="horz" pos="3719"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3C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4" name="Blue box">
            <a:extLst>
              <a:ext uri="{FF2B5EF4-FFF2-40B4-BE49-F238E27FC236}">
                <a16:creationId xmlns:a16="http://schemas.microsoft.com/office/drawing/2014/main" id="{CCEEDC3B-AD20-9528-8BA1-FB406327E19A}"/>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5" name="Dynamic legal" descr="{&quot;templafy&quot;:{&quot;id&quot;:&quot;f2573175-ac79-43a3-9ebc-7cc31cc26d71&quot;}}">
            <a:extLst>
              <a:ext uri="{FF2B5EF4-FFF2-40B4-BE49-F238E27FC236}">
                <a16:creationId xmlns:a16="http://schemas.microsoft.com/office/drawing/2014/main" id="{D09F94A7-1C44-5D98-30D2-64D7E2867546}"/>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6" name="Dynmic Internal use only" descr="{&quot;templafy&quot;:{&quot;id&quot;:&quot;1103c720-25bb-4b77-8426-0c8ed71ac7a4&quot;}}" title="Form.Cigna_Confidentiality.Cigna_healthcareConfidentiality">
            <a:extLst>
              <a:ext uri="{FF2B5EF4-FFF2-40B4-BE49-F238E27FC236}">
                <a16:creationId xmlns:a16="http://schemas.microsoft.com/office/drawing/2014/main" id="{C58A417C-CFA3-50BC-F56C-C1A13A5D7CF2}"/>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360000" y="720000"/>
            <a:ext cx="5648400" cy="51840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B22079DA-3B59-4313-B93F-7816A5692D25}" type="datetime4">
              <a:rPr lang="en-US" smtClean="0"/>
              <a:t>March 18, 2026</a:t>
            </a:fld>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53675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xmlns:p15="http://schemas.microsoft.com/office/powerpoint/2012/main" xmlns:asvg="http://schemas.microsoft.com/office/drawing/2016/SVG/main" xmlns:a14="http://schemas.microsoft.com/office/drawing/2010/main" xmlns:a16="http://schemas.microsoft.com/office/drawing/2014/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guide id="2" orient="horz" pos="3717"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FAA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4" name="Blue box">
            <a:extLst>
              <a:ext uri="{FF2B5EF4-FFF2-40B4-BE49-F238E27FC236}">
                <a16:creationId xmlns:a16="http://schemas.microsoft.com/office/drawing/2014/main" id="{C5CFC384-13CD-6B46-CE77-496CB893B557}"/>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5" name="Dynamic legal" descr="{&quot;templafy&quot;:{&quot;id&quot;:&quot;30bcfb4f-257b-407c-92fd-15ab6deb49f9&quot;}}">
            <a:extLst>
              <a:ext uri="{FF2B5EF4-FFF2-40B4-BE49-F238E27FC236}">
                <a16:creationId xmlns:a16="http://schemas.microsoft.com/office/drawing/2014/main" id="{8D17186F-B348-C097-1F64-A5FA60DA7188}"/>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6" name="Dynmic Internal use only" descr="{&quot;templafy&quot;:{&quot;id&quot;:&quot;f8efb5eb-99f6-43f7-81ac-5fd726d802bf&quot;}}" title="Form.Cigna_Confidentiality.Cigna_healthcareConfidentiality">
            <a:extLst>
              <a:ext uri="{FF2B5EF4-FFF2-40B4-BE49-F238E27FC236}">
                <a16:creationId xmlns:a16="http://schemas.microsoft.com/office/drawing/2014/main" id="{B9D910B8-6DF2-C46B-28F9-B783F242D80E}"/>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360000" y="719999"/>
            <a:ext cx="5648400" cy="5182325"/>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11" name="Footer Placeholder 10">
            <a:extLst>
              <a:ext uri="{FF2B5EF4-FFF2-40B4-BE49-F238E27FC236}">
                <a16:creationId xmlns:a16="http://schemas.microsoft.com/office/drawing/2014/main" id="{2A4D4CDC-41FD-AA36-8291-2C18935746E7}"/>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10" name="Date Placeholder 9">
            <a:extLst>
              <a:ext uri="{FF2B5EF4-FFF2-40B4-BE49-F238E27FC236}">
                <a16:creationId xmlns:a16="http://schemas.microsoft.com/office/drawing/2014/main" id="{AAE330CD-3227-EFB6-6972-7D717F23E1F7}"/>
              </a:ext>
            </a:extLst>
          </p:cNvPr>
          <p:cNvSpPr>
            <a:spLocks noGrp="1"/>
          </p:cNvSpPr>
          <p:nvPr>
            <p:ph type="dt" sz="half" idx="10"/>
          </p:nvPr>
        </p:nvSpPr>
        <p:spPr/>
        <p:txBody>
          <a:bodyPr/>
          <a:lstStyle>
            <a:lvl1pPr>
              <a:defRPr>
                <a:solidFill>
                  <a:schemeClr val="tx1"/>
                </a:solidFill>
              </a:defRPr>
            </a:lvl1pPr>
          </a:lstStyle>
          <a:p>
            <a:fld id="{AE563A4E-E282-4547-AAEF-66B06FE3E4A6}" type="datetime4">
              <a:rPr lang="en-US" smtClean="0"/>
              <a:t>March 18, 2026</a:t>
            </a:fld>
            <a:endParaRPr lang="en-US" dirty="0"/>
          </a:p>
        </p:txBody>
      </p:sp>
      <p:sp>
        <p:nvSpPr>
          <p:cNvPr id="12" name="Slide Number Placeholder 11">
            <a:extLst>
              <a:ext uri="{FF2B5EF4-FFF2-40B4-BE49-F238E27FC236}">
                <a16:creationId xmlns:a16="http://schemas.microsoft.com/office/drawing/2014/main" id="{C40BBCB3-ED81-899F-FD24-50EA86B4A2FB}"/>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521233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xmlns:p15="http://schemas.microsoft.com/office/powerpoint/2012/main" xmlns:asvg="http://schemas.microsoft.com/office/drawing/2016/SVG/main" xmlns:a14="http://schemas.microsoft.com/office/drawing/2010/main" xmlns:a16="http://schemas.microsoft.com/office/drawing/2014/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guide id="2" orient="horz" pos="3718"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10" name="Group 9">
            <a:extLst>
              <a:ext uri="{FF2B5EF4-FFF2-40B4-BE49-F238E27FC236}">
                <a16:creationId xmlns:a16="http://schemas.microsoft.com/office/drawing/2014/main" id="{96B0153F-51B7-5FFA-CA1F-CA82240C778B}"/>
              </a:ext>
            </a:extLst>
          </p:cNvPr>
          <p:cNvGrpSpPr/>
          <p:nvPr userDrawn="1"/>
        </p:nvGrpSpPr>
        <p:grpSpPr bwMode="ltGray">
          <a:xfrm>
            <a:off x="8073457" y="0"/>
            <a:ext cx="4118544" cy="6858000"/>
            <a:chOff x="8073457" y="0"/>
            <a:chExt cx="4118544" cy="6858000"/>
          </a:xfrm>
          <a:solidFill>
            <a:srgbClr val="0033FF"/>
          </a:solidFill>
        </p:grpSpPr>
        <p:sp>
          <p:nvSpPr>
            <p:cNvPr id="11" name="Freeform: Shape 10">
              <a:extLst>
                <a:ext uri="{FF2B5EF4-FFF2-40B4-BE49-F238E27FC236}">
                  <a16:creationId xmlns:a16="http://schemas.microsoft.com/office/drawing/2014/main" id="{56CCDB76-95D2-7F79-299A-F9D1F543C7AF}"/>
                </a:ext>
              </a:extLst>
            </p:cNvPr>
            <p:cNvSpPr>
              <a:spLocks/>
            </p:cNvSpPr>
            <p:nvPr/>
          </p:nvSpPr>
          <p:spPr bwMode="ltGray">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6">
              <a:extLst>
                <a:ext uri="{FF2B5EF4-FFF2-40B4-BE49-F238E27FC236}">
                  <a16:creationId xmlns:a16="http://schemas.microsoft.com/office/drawing/2014/main" id="{DABCB348-87AA-DF6A-F781-2F307E73E9A7}"/>
                </a:ext>
              </a:extLst>
            </p:cNvPr>
            <p:cNvSpPr>
              <a:spLocks/>
            </p:cNvSpPr>
            <p:nvPr/>
          </p:nvSpPr>
          <p:spPr bwMode="ltGray">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058E9BCD-4588-8828-A945-4E86A8403205}"/>
                </a:ext>
              </a:extLst>
            </p:cNvPr>
            <p:cNvSpPr>
              <a:spLocks/>
            </p:cNvSpPr>
            <p:nvPr/>
          </p:nvSpPr>
          <p:spPr bwMode="ltGray">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a:extLst>
                <a:ext uri="{FF2B5EF4-FFF2-40B4-BE49-F238E27FC236}">
                  <a16:creationId xmlns:a16="http://schemas.microsoft.com/office/drawing/2014/main" id="{32E7BBC3-F14D-6277-CCAD-C24F09347874}"/>
                </a:ext>
              </a:extLst>
            </p:cNvPr>
            <p:cNvSpPr>
              <a:spLocks/>
            </p:cNvSpPr>
            <p:nvPr/>
          </p:nvSpPr>
          <p:spPr bwMode="ltGray">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E728AF19-90EE-8328-E263-739F09EC6B16}"/>
                </a:ext>
              </a:extLst>
            </p:cNvPr>
            <p:cNvSpPr>
              <a:spLocks/>
            </p:cNvSpPr>
            <p:nvPr/>
          </p:nvSpPr>
          <p:spPr bwMode="ltGray">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Shape 15">
              <a:extLst>
                <a:ext uri="{FF2B5EF4-FFF2-40B4-BE49-F238E27FC236}">
                  <a16:creationId xmlns:a16="http://schemas.microsoft.com/office/drawing/2014/main" id="{0B0B7CDD-D1BD-1582-95F5-65C8B3319C51}"/>
                </a:ext>
              </a:extLst>
            </p:cNvPr>
            <p:cNvSpPr>
              <a:spLocks/>
            </p:cNvSpPr>
            <p:nvPr/>
          </p:nvSpPr>
          <p:spPr bwMode="ltGray">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Shape 16">
              <a:extLst>
                <a:ext uri="{FF2B5EF4-FFF2-40B4-BE49-F238E27FC236}">
                  <a16:creationId xmlns:a16="http://schemas.microsoft.com/office/drawing/2014/main" id="{0EE57DDC-DED5-4EE5-F88C-943973FE8825}"/>
                </a:ext>
              </a:extLst>
            </p:cNvPr>
            <p:cNvSpPr>
              <a:spLocks/>
            </p:cNvSpPr>
            <p:nvPr/>
          </p:nvSpPr>
          <p:spPr bwMode="ltGray">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8" name="Freeform 15">
              <a:extLst>
                <a:ext uri="{FF2B5EF4-FFF2-40B4-BE49-F238E27FC236}">
                  <a16:creationId xmlns:a16="http://schemas.microsoft.com/office/drawing/2014/main" id="{B5C712EE-74F0-76A8-8912-D52C2DA9D1EF}"/>
                </a:ext>
              </a:extLst>
            </p:cNvPr>
            <p:cNvSpPr>
              <a:spLocks/>
            </p:cNvSpPr>
            <p:nvPr/>
          </p:nvSpPr>
          <p:spPr bwMode="ltGray">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6">
              <a:extLst>
                <a:ext uri="{FF2B5EF4-FFF2-40B4-BE49-F238E27FC236}">
                  <a16:creationId xmlns:a16="http://schemas.microsoft.com/office/drawing/2014/main" id="{A419EDC7-215C-BA21-4821-D162E198B7D6}"/>
                </a:ext>
              </a:extLst>
            </p:cNvPr>
            <p:cNvSpPr>
              <a:spLocks/>
            </p:cNvSpPr>
            <p:nvPr/>
          </p:nvSpPr>
          <p:spPr bwMode="ltGray">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7">
              <a:extLst>
                <a:ext uri="{FF2B5EF4-FFF2-40B4-BE49-F238E27FC236}">
                  <a16:creationId xmlns:a16="http://schemas.microsoft.com/office/drawing/2014/main" id="{E2108FCF-4C74-27F8-0639-D7799E5D7DDE}"/>
                </a:ext>
              </a:extLst>
            </p:cNvPr>
            <p:cNvSpPr>
              <a:spLocks/>
            </p:cNvSpPr>
            <p:nvPr/>
          </p:nvSpPr>
          <p:spPr bwMode="ltGray">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Shape 20">
              <a:extLst>
                <a:ext uri="{FF2B5EF4-FFF2-40B4-BE49-F238E27FC236}">
                  <a16:creationId xmlns:a16="http://schemas.microsoft.com/office/drawing/2014/main" id="{5ACAFCF3-1E52-1093-0307-86425C4873E8}"/>
                </a:ext>
              </a:extLst>
            </p:cNvPr>
            <p:cNvSpPr>
              <a:spLocks/>
            </p:cNvSpPr>
            <p:nvPr/>
          </p:nvSpPr>
          <p:spPr bwMode="ltGray">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22">
              <a:extLst>
                <a:ext uri="{FF2B5EF4-FFF2-40B4-BE49-F238E27FC236}">
                  <a16:creationId xmlns:a16="http://schemas.microsoft.com/office/drawing/2014/main" id="{CC03080C-DBA0-57C4-6F13-104B7E6014F9}"/>
                </a:ext>
              </a:extLst>
            </p:cNvPr>
            <p:cNvSpPr>
              <a:spLocks/>
            </p:cNvSpPr>
            <p:nvPr/>
          </p:nvSpPr>
          <p:spPr bwMode="ltGray">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5">
              <a:extLst>
                <a:ext uri="{FF2B5EF4-FFF2-40B4-BE49-F238E27FC236}">
                  <a16:creationId xmlns:a16="http://schemas.microsoft.com/office/drawing/2014/main" id="{FAE87726-C79E-DAD3-76FD-2F2F60BC7CCD}"/>
                </a:ext>
              </a:extLst>
            </p:cNvPr>
            <p:cNvSpPr>
              <a:spLocks/>
            </p:cNvSpPr>
            <p:nvPr/>
          </p:nvSpPr>
          <p:spPr bwMode="ltGray">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6">
              <a:extLst>
                <a:ext uri="{FF2B5EF4-FFF2-40B4-BE49-F238E27FC236}">
                  <a16:creationId xmlns:a16="http://schemas.microsoft.com/office/drawing/2014/main" id="{B9CFDB37-3EDD-5023-1198-354C5F793FC8}"/>
                </a:ext>
              </a:extLst>
            </p:cNvPr>
            <p:cNvSpPr>
              <a:spLocks/>
            </p:cNvSpPr>
            <p:nvPr/>
          </p:nvSpPr>
          <p:spPr bwMode="ltGray">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7">
              <a:extLst>
                <a:ext uri="{FF2B5EF4-FFF2-40B4-BE49-F238E27FC236}">
                  <a16:creationId xmlns:a16="http://schemas.microsoft.com/office/drawing/2014/main" id="{A1F3CF1D-DFFD-7C63-73E8-4BFA94109791}"/>
                </a:ext>
              </a:extLst>
            </p:cNvPr>
            <p:cNvSpPr>
              <a:spLocks/>
            </p:cNvSpPr>
            <p:nvPr/>
          </p:nvSpPr>
          <p:spPr bwMode="ltGray">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9">
              <a:extLst>
                <a:ext uri="{FF2B5EF4-FFF2-40B4-BE49-F238E27FC236}">
                  <a16:creationId xmlns:a16="http://schemas.microsoft.com/office/drawing/2014/main" id="{0BE5861B-1B20-FD8F-5B05-88A65350C3FC}"/>
                </a:ext>
              </a:extLst>
            </p:cNvPr>
            <p:cNvSpPr>
              <a:spLocks/>
            </p:cNvSpPr>
            <p:nvPr/>
          </p:nvSpPr>
          <p:spPr bwMode="ltGray">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Shape 26">
              <a:extLst>
                <a:ext uri="{FF2B5EF4-FFF2-40B4-BE49-F238E27FC236}">
                  <a16:creationId xmlns:a16="http://schemas.microsoft.com/office/drawing/2014/main" id="{D7F14CCE-E106-D19B-11D1-4F7A14895405}"/>
                </a:ext>
              </a:extLst>
            </p:cNvPr>
            <p:cNvSpPr>
              <a:spLocks/>
            </p:cNvSpPr>
            <p:nvPr/>
          </p:nvSpPr>
          <p:spPr bwMode="ltGray">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8" name="Freeform 36">
              <a:extLst>
                <a:ext uri="{FF2B5EF4-FFF2-40B4-BE49-F238E27FC236}">
                  <a16:creationId xmlns:a16="http://schemas.microsoft.com/office/drawing/2014/main" id="{A8F02F2D-563B-913C-804A-B485E3099633}"/>
                </a:ext>
              </a:extLst>
            </p:cNvPr>
            <p:cNvSpPr>
              <a:spLocks/>
            </p:cNvSpPr>
            <p:nvPr/>
          </p:nvSpPr>
          <p:spPr bwMode="ltGray">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7">
              <a:extLst>
                <a:ext uri="{FF2B5EF4-FFF2-40B4-BE49-F238E27FC236}">
                  <a16:creationId xmlns:a16="http://schemas.microsoft.com/office/drawing/2014/main" id="{F1880DEC-7D68-A9C3-4631-6C7DE7E6B498}"/>
                </a:ext>
              </a:extLst>
            </p:cNvPr>
            <p:cNvSpPr>
              <a:spLocks/>
            </p:cNvSpPr>
            <p:nvPr/>
          </p:nvSpPr>
          <p:spPr bwMode="ltGray">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8">
              <a:extLst>
                <a:ext uri="{FF2B5EF4-FFF2-40B4-BE49-F238E27FC236}">
                  <a16:creationId xmlns:a16="http://schemas.microsoft.com/office/drawing/2014/main" id="{1108FBC6-C922-E218-57C6-5D00C7B25057}"/>
                </a:ext>
              </a:extLst>
            </p:cNvPr>
            <p:cNvSpPr>
              <a:spLocks/>
            </p:cNvSpPr>
            <p:nvPr/>
          </p:nvSpPr>
          <p:spPr bwMode="ltGray">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Shape 30">
              <a:extLst>
                <a:ext uri="{FF2B5EF4-FFF2-40B4-BE49-F238E27FC236}">
                  <a16:creationId xmlns:a16="http://schemas.microsoft.com/office/drawing/2014/main" id="{84BD06DF-C072-0B33-5685-31AF73DD2232}"/>
                </a:ext>
              </a:extLst>
            </p:cNvPr>
            <p:cNvSpPr>
              <a:spLocks/>
            </p:cNvSpPr>
            <p:nvPr/>
          </p:nvSpPr>
          <p:spPr bwMode="ltGray">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2" name="Freeform: Shape 31">
              <a:extLst>
                <a:ext uri="{FF2B5EF4-FFF2-40B4-BE49-F238E27FC236}">
                  <a16:creationId xmlns:a16="http://schemas.microsoft.com/office/drawing/2014/main" id="{6098F057-2DE9-D7F7-C543-10D69960F728}"/>
                </a:ext>
              </a:extLst>
            </p:cNvPr>
            <p:cNvSpPr>
              <a:spLocks/>
            </p:cNvSpPr>
            <p:nvPr/>
          </p:nvSpPr>
          <p:spPr bwMode="ltGray">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3" name="Freeform 44">
              <a:extLst>
                <a:ext uri="{FF2B5EF4-FFF2-40B4-BE49-F238E27FC236}">
                  <a16:creationId xmlns:a16="http://schemas.microsoft.com/office/drawing/2014/main" id="{22243FA7-4941-4567-168F-6032C9400285}"/>
                </a:ext>
              </a:extLst>
            </p:cNvPr>
            <p:cNvSpPr>
              <a:spLocks/>
            </p:cNvSpPr>
            <p:nvPr/>
          </p:nvSpPr>
          <p:spPr bwMode="ltGray">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5">
              <a:extLst>
                <a:ext uri="{FF2B5EF4-FFF2-40B4-BE49-F238E27FC236}">
                  <a16:creationId xmlns:a16="http://schemas.microsoft.com/office/drawing/2014/main" id="{824061A3-A719-A441-669E-A2E108ABCA52}"/>
                </a:ext>
              </a:extLst>
            </p:cNvPr>
            <p:cNvSpPr>
              <a:spLocks/>
            </p:cNvSpPr>
            <p:nvPr/>
          </p:nvSpPr>
          <p:spPr bwMode="ltGray">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6">
              <a:extLst>
                <a:ext uri="{FF2B5EF4-FFF2-40B4-BE49-F238E27FC236}">
                  <a16:creationId xmlns:a16="http://schemas.microsoft.com/office/drawing/2014/main" id="{07521B81-D6C7-572F-ABDF-B48ED793FFFE}"/>
                </a:ext>
              </a:extLst>
            </p:cNvPr>
            <p:cNvSpPr>
              <a:spLocks/>
            </p:cNvSpPr>
            <p:nvPr/>
          </p:nvSpPr>
          <p:spPr bwMode="ltGray">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7">
              <a:extLst>
                <a:ext uri="{FF2B5EF4-FFF2-40B4-BE49-F238E27FC236}">
                  <a16:creationId xmlns:a16="http://schemas.microsoft.com/office/drawing/2014/main" id="{51DDA017-35BF-F6D1-B909-9586B3639F71}"/>
                </a:ext>
              </a:extLst>
            </p:cNvPr>
            <p:cNvSpPr>
              <a:spLocks/>
            </p:cNvSpPr>
            <p:nvPr/>
          </p:nvSpPr>
          <p:spPr bwMode="ltGray">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Shape 36">
              <a:extLst>
                <a:ext uri="{FF2B5EF4-FFF2-40B4-BE49-F238E27FC236}">
                  <a16:creationId xmlns:a16="http://schemas.microsoft.com/office/drawing/2014/main" id="{C9400801-2683-A4DB-EFA8-21B2826B7C7B}"/>
                </a:ext>
              </a:extLst>
            </p:cNvPr>
            <p:cNvSpPr>
              <a:spLocks/>
            </p:cNvSpPr>
            <p:nvPr/>
          </p:nvSpPr>
          <p:spPr bwMode="ltGray">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8" name="Freeform 49">
              <a:extLst>
                <a:ext uri="{FF2B5EF4-FFF2-40B4-BE49-F238E27FC236}">
                  <a16:creationId xmlns:a16="http://schemas.microsoft.com/office/drawing/2014/main" id="{AB5D3AA2-657C-852C-4A8F-99E9D435D163}"/>
                </a:ext>
              </a:extLst>
            </p:cNvPr>
            <p:cNvSpPr>
              <a:spLocks/>
            </p:cNvSpPr>
            <p:nvPr/>
          </p:nvSpPr>
          <p:spPr bwMode="ltGray">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Shape 38">
              <a:extLst>
                <a:ext uri="{FF2B5EF4-FFF2-40B4-BE49-F238E27FC236}">
                  <a16:creationId xmlns:a16="http://schemas.microsoft.com/office/drawing/2014/main" id="{01F3F0FA-2DC8-63A2-5B82-2835781EB1B4}"/>
                </a:ext>
              </a:extLst>
            </p:cNvPr>
            <p:cNvSpPr>
              <a:spLocks/>
            </p:cNvSpPr>
            <p:nvPr/>
          </p:nvSpPr>
          <p:spPr bwMode="ltGray">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58">
              <a:extLst>
                <a:ext uri="{FF2B5EF4-FFF2-40B4-BE49-F238E27FC236}">
                  <a16:creationId xmlns:a16="http://schemas.microsoft.com/office/drawing/2014/main" id="{E3C3D9DC-5040-5446-53CF-3AC3A5B6A573}"/>
                </a:ext>
              </a:extLst>
            </p:cNvPr>
            <p:cNvSpPr>
              <a:spLocks/>
            </p:cNvSpPr>
            <p:nvPr/>
          </p:nvSpPr>
          <p:spPr bwMode="ltGray">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1">
              <a:extLst>
                <a:ext uri="{FF2B5EF4-FFF2-40B4-BE49-F238E27FC236}">
                  <a16:creationId xmlns:a16="http://schemas.microsoft.com/office/drawing/2014/main" id="{14690D8F-C57A-A8FA-FCCE-5107FDFFD5EB}"/>
                </a:ext>
              </a:extLst>
            </p:cNvPr>
            <p:cNvSpPr>
              <a:spLocks/>
            </p:cNvSpPr>
            <p:nvPr/>
          </p:nvSpPr>
          <p:spPr bwMode="ltGray">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2">
              <a:extLst>
                <a:ext uri="{FF2B5EF4-FFF2-40B4-BE49-F238E27FC236}">
                  <a16:creationId xmlns:a16="http://schemas.microsoft.com/office/drawing/2014/main" id="{1AE7CFF4-516E-CEAD-151B-D3E26F863E3B}"/>
                </a:ext>
              </a:extLst>
            </p:cNvPr>
            <p:cNvSpPr>
              <a:spLocks/>
            </p:cNvSpPr>
            <p:nvPr/>
          </p:nvSpPr>
          <p:spPr bwMode="ltGray">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3">
              <a:extLst>
                <a:ext uri="{FF2B5EF4-FFF2-40B4-BE49-F238E27FC236}">
                  <a16:creationId xmlns:a16="http://schemas.microsoft.com/office/drawing/2014/main" id="{6904504F-D8AD-BB0E-E8BD-544EAB79E023}"/>
                </a:ext>
              </a:extLst>
            </p:cNvPr>
            <p:cNvSpPr>
              <a:spLocks/>
            </p:cNvSpPr>
            <p:nvPr/>
          </p:nvSpPr>
          <p:spPr bwMode="ltGray">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Shape 43">
              <a:extLst>
                <a:ext uri="{FF2B5EF4-FFF2-40B4-BE49-F238E27FC236}">
                  <a16:creationId xmlns:a16="http://schemas.microsoft.com/office/drawing/2014/main" id="{6A2691E1-2D3F-F2B3-F075-848AF4CCE241}"/>
                </a:ext>
              </a:extLst>
            </p:cNvPr>
            <p:cNvSpPr>
              <a:spLocks/>
            </p:cNvSpPr>
            <p:nvPr/>
          </p:nvSpPr>
          <p:spPr bwMode="ltGray">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5" name="Freeform 65">
              <a:extLst>
                <a:ext uri="{FF2B5EF4-FFF2-40B4-BE49-F238E27FC236}">
                  <a16:creationId xmlns:a16="http://schemas.microsoft.com/office/drawing/2014/main" id="{617A7CFD-CC12-D585-D8A1-A334238198C1}"/>
                </a:ext>
              </a:extLst>
            </p:cNvPr>
            <p:cNvSpPr>
              <a:spLocks/>
            </p:cNvSpPr>
            <p:nvPr/>
          </p:nvSpPr>
          <p:spPr bwMode="ltGray">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Shape 45">
              <a:extLst>
                <a:ext uri="{FF2B5EF4-FFF2-40B4-BE49-F238E27FC236}">
                  <a16:creationId xmlns:a16="http://schemas.microsoft.com/office/drawing/2014/main" id="{76AFAA03-EEE2-F6A8-5BD9-E332F576CBF1}"/>
                </a:ext>
              </a:extLst>
            </p:cNvPr>
            <p:cNvSpPr>
              <a:spLocks/>
            </p:cNvSpPr>
            <p:nvPr/>
          </p:nvSpPr>
          <p:spPr bwMode="ltGray">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7" name="Freeform 67">
              <a:extLst>
                <a:ext uri="{FF2B5EF4-FFF2-40B4-BE49-F238E27FC236}">
                  <a16:creationId xmlns:a16="http://schemas.microsoft.com/office/drawing/2014/main" id="{13C56906-CB98-3E40-9B41-1D10F35B4872}"/>
                </a:ext>
              </a:extLst>
            </p:cNvPr>
            <p:cNvSpPr>
              <a:spLocks/>
            </p:cNvSpPr>
            <p:nvPr/>
          </p:nvSpPr>
          <p:spPr bwMode="ltGray">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Shape 47">
              <a:extLst>
                <a:ext uri="{FF2B5EF4-FFF2-40B4-BE49-F238E27FC236}">
                  <a16:creationId xmlns:a16="http://schemas.microsoft.com/office/drawing/2014/main" id="{90F7AA1D-C64C-CBA1-7628-31134297F9BE}"/>
                </a:ext>
              </a:extLst>
            </p:cNvPr>
            <p:cNvSpPr>
              <a:spLocks/>
            </p:cNvSpPr>
            <p:nvPr/>
          </p:nvSpPr>
          <p:spPr bwMode="ltGray">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9" name="Freeform 70">
              <a:extLst>
                <a:ext uri="{FF2B5EF4-FFF2-40B4-BE49-F238E27FC236}">
                  <a16:creationId xmlns:a16="http://schemas.microsoft.com/office/drawing/2014/main" id="{20BAD8FA-019E-E62B-3B8B-F12D7969CBFB}"/>
                </a:ext>
              </a:extLst>
            </p:cNvPr>
            <p:cNvSpPr>
              <a:spLocks/>
            </p:cNvSpPr>
            <p:nvPr/>
          </p:nvSpPr>
          <p:spPr bwMode="ltGray">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71">
              <a:extLst>
                <a:ext uri="{FF2B5EF4-FFF2-40B4-BE49-F238E27FC236}">
                  <a16:creationId xmlns:a16="http://schemas.microsoft.com/office/drawing/2014/main" id="{F640350F-10A5-A988-26FC-FEC52C6F778F}"/>
                </a:ext>
              </a:extLst>
            </p:cNvPr>
            <p:cNvSpPr>
              <a:spLocks/>
            </p:cNvSpPr>
            <p:nvPr/>
          </p:nvSpPr>
          <p:spPr bwMode="ltGray">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53" name="Blue box">
            <a:extLst>
              <a:ext uri="{FF2B5EF4-FFF2-40B4-BE49-F238E27FC236}">
                <a16:creationId xmlns:a16="http://schemas.microsoft.com/office/drawing/2014/main" id="{E0C22EA6-ECC6-8CD6-E1B5-290889221AE8}"/>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54" name="Dynamic legal" descr="{&quot;templafy&quot;:{&quot;id&quot;:&quot;cd935c92-923f-45a3-9527-946538708690&quot;}}">
            <a:extLst>
              <a:ext uri="{FF2B5EF4-FFF2-40B4-BE49-F238E27FC236}">
                <a16:creationId xmlns:a16="http://schemas.microsoft.com/office/drawing/2014/main" id="{C5046A5F-2BE6-A4FA-DCE7-FF3617100FC0}"/>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55" name="Dynmic Internal use only" descr="{&quot;templafy&quot;:{&quot;id&quot;:&quot;f65a7757-3eb6-4efc-8860-77e38449e68d&quot;}}" title="Form.Cigna_Confidentiality.Cigna_healthcareConfidentiality">
            <a:extLst>
              <a:ext uri="{FF2B5EF4-FFF2-40B4-BE49-F238E27FC236}">
                <a16:creationId xmlns:a16="http://schemas.microsoft.com/office/drawing/2014/main" id="{395736B2-5DCB-5D8C-730E-3CD70017B490}"/>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black">
          <a:xfrm>
            <a:off x="360000" y="719999"/>
            <a:ext cx="5648400" cy="5182325"/>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black">
          <a:xfrm>
            <a:off x="9887592" y="6318000"/>
            <a:ext cx="1585607" cy="180000"/>
          </a:xfrm>
          <a:prstGeom prst="rect">
            <a:avLst/>
          </a:prstGeom>
        </p:spPr>
        <p:txBody>
          <a:bodyPr/>
          <a:lstStyle>
            <a:lvl1pPr>
              <a:defRPr>
                <a:solidFill>
                  <a:schemeClr val="tx1"/>
                </a:solidFill>
              </a:defRPr>
            </a:lvl1pPr>
          </a:lstStyle>
          <a:p>
            <a:pPr algn="r"/>
            <a:fld id="{330458D6-52CA-4EDA-9E5D-94260C7B19B0}" type="datetime4">
              <a:rPr lang="en-US" smtClean="0"/>
              <a:t>March 18, 2026</a:t>
            </a:fld>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black"/>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727140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guide id="2" orient="horz" pos="3718"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4" name="Group 3">
            <a:extLst>
              <a:ext uri="{FF2B5EF4-FFF2-40B4-BE49-F238E27FC236}">
                <a16:creationId xmlns:a16="http://schemas.microsoft.com/office/drawing/2014/main" id="{1DBDD132-B647-6D79-9EC5-7F5FE328FB60}"/>
              </a:ext>
            </a:extLst>
          </p:cNvPr>
          <p:cNvGrpSpPr/>
          <p:nvPr userDrawn="1"/>
        </p:nvGrpSpPr>
        <p:grpSpPr bwMode="ltGray">
          <a:xfrm>
            <a:off x="8073457" y="0"/>
            <a:ext cx="4118544" cy="6858000"/>
            <a:chOff x="8073457" y="0"/>
            <a:chExt cx="4118544" cy="6858000"/>
          </a:xfrm>
          <a:solidFill>
            <a:srgbClr val="03CC54"/>
          </a:solidFill>
        </p:grpSpPr>
        <p:sp>
          <p:nvSpPr>
            <p:cNvPr id="8" name="Freeform: Shape 7">
              <a:extLst>
                <a:ext uri="{FF2B5EF4-FFF2-40B4-BE49-F238E27FC236}">
                  <a16:creationId xmlns:a16="http://schemas.microsoft.com/office/drawing/2014/main" id="{11F76FB4-2F92-38FF-983E-ADB670D3E9E6}"/>
                </a:ext>
              </a:extLst>
            </p:cNvPr>
            <p:cNvSpPr>
              <a:spLocks/>
            </p:cNvSpPr>
            <p:nvPr/>
          </p:nvSpPr>
          <p:spPr bwMode="ltGray">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1" name="Freeform 6">
              <a:extLst>
                <a:ext uri="{FF2B5EF4-FFF2-40B4-BE49-F238E27FC236}">
                  <a16:creationId xmlns:a16="http://schemas.microsoft.com/office/drawing/2014/main" id="{A786ADA7-5CC0-B21E-69C7-D33546AE56D6}"/>
                </a:ext>
              </a:extLst>
            </p:cNvPr>
            <p:cNvSpPr>
              <a:spLocks/>
            </p:cNvSpPr>
            <p:nvPr/>
          </p:nvSpPr>
          <p:spPr bwMode="ltGray">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ECA4AE0E-9A29-E5FA-BC33-7FA6BB0EFB07}"/>
                </a:ext>
              </a:extLst>
            </p:cNvPr>
            <p:cNvSpPr>
              <a:spLocks/>
            </p:cNvSpPr>
            <p:nvPr/>
          </p:nvSpPr>
          <p:spPr bwMode="ltGray">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58ECFBD8-820D-D848-B5BB-3F6BEBE5DA59}"/>
                </a:ext>
              </a:extLst>
            </p:cNvPr>
            <p:cNvSpPr>
              <a:spLocks/>
            </p:cNvSpPr>
            <p:nvPr/>
          </p:nvSpPr>
          <p:spPr bwMode="ltGray">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AE4FCA06-14F4-2B0A-9B3D-96FB59A0130E}"/>
                </a:ext>
              </a:extLst>
            </p:cNvPr>
            <p:cNvSpPr>
              <a:spLocks/>
            </p:cNvSpPr>
            <p:nvPr/>
          </p:nvSpPr>
          <p:spPr bwMode="ltGray">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Shape 54">
              <a:extLst>
                <a:ext uri="{FF2B5EF4-FFF2-40B4-BE49-F238E27FC236}">
                  <a16:creationId xmlns:a16="http://schemas.microsoft.com/office/drawing/2014/main" id="{419AD768-9D3D-D53E-D817-33A966C711B4}"/>
                </a:ext>
              </a:extLst>
            </p:cNvPr>
            <p:cNvSpPr>
              <a:spLocks/>
            </p:cNvSpPr>
            <p:nvPr/>
          </p:nvSpPr>
          <p:spPr bwMode="ltGray">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Shape 55">
              <a:extLst>
                <a:ext uri="{FF2B5EF4-FFF2-40B4-BE49-F238E27FC236}">
                  <a16:creationId xmlns:a16="http://schemas.microsoft.com/office/drawing/2014/main" id="{B99AE949-6BF9-9B14-2518-7F23777704DB}"/>
                </a:ext>
              </a:extLst>
            </p:cNvPr>
            <p:cNvSpPr>
              <a:spLocks/>
            </p:cNvSpPr>
            <p:nvPr/>
          </p:nvSpPr>
          <p:spPr bwMode="ltGray">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15">
              <a:extLst>
                <a:ext uri="{FF2B5EF4-FFF2-40B4-BE49-F238E27FC236}">
                  <a16:creationId xmlns:a16="http://schemas.microsoft.com/office/drawing/2014/main" id="{F69568F5-5ECA-E758-4071-172C87286C23}"/>
                </a:ext>
              </a:extLst>
            </p:cNvPr>
            <p:cNvSpPr>
              <a:spLocks/>
            </p:cNvSpPr>
            <p:nvPr/>
          </p:nvSpPr>
          <p:spPr bwMode="ltGray">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6">
              <a:extLst>
                <a:ext uri="{FF2B5EF4-FFF2-40B4-BE49-F238E27FC236}">
                  <a16:creationId xmlns:a16="http://schemas.microsoft.com/office/drawing/2014/main" id="{9E23537D-C46A-1E96-23CB-55964C0F1485}"/>
                </a:ext>
              </a:extLst>
            </p:cNvPr>
            <p:cNvSpPr>
              <a:spLocks/>
            </p:cNvSpPr>
            <p:nvPr/>
          </p:nvSpPr>
          <p:spPr bwMode="ltGray">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a:extLst>
                <a:ext uri="{FF2B5EF4-FFF2-40B4-BE49-F238E27FC236}">
                  <a16:creationId xmlns:a16="http://schemas.microsoft.com/office/drawing/2014/main" id="{B567FAA2-9CAE-06B7-5EB9-855346228C31}"/>
                </a:ext>
              </a:extLst>
            </p:cNvPr>
            <p:cNvSpPr>
              <a:spLocks/>
            </p:cNvSpPr>
            <p:nvPr/>
          </p:nvSpPr>
          <p:spPr bwMode="ltGray">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Shape 59">
              <a:extLst>
                <a:ext uri="{FF2B5EF4-FFF2-40B4-BE49-F238E27FC236}">
                  <a16:creationId xmlns:a16="http://schemas.microsoft.com/office/drawing/2014/main" id="{082DE6FF-93AE-764E-B4EF-D02B15EDC150}"/>
                </a:ext>
              </a:extLst>
            </p:cNvPr>
            <p:cNvSpPr>
              <a:spLocks/>
            </p:cNvSpPr>
            <p:nvPr/>
          </p:nvSpPr>
          <p:spPr bwMode="ltGray">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1" name="Freeform 22">
              <a:extLst>
                <a:ext uri="{FF2B5EF4-FFF2-40B4-BE49-F238E27FC236}">
                  <a16:creationId xmlns:a16="http://schemas.microsoft.com/office/drawing/2014/main" id="{2CF043F6-FDAE-601E-1FC2-1B95C5C69238}"/>
                </a:ext>
              </a:extLst>
            </p:cNvPr>
            <p:cNvSpPr>
              <a:spLocks/>
            </p:cNvSpPr>
            <p:nvPr/>
          </p:nvSpPr>
          <p:spPr bwMode="ltGray">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a:extLst>
                <a:ext uri="{FF2B5EF4-FFF2-40B4-BE49-F238E27FC236}">
                  <a16:creationId xmlns:a16="http://schemas.microsoft.com/office/drawing/2014/main" id="{CDFC30C4-34CD-FC69-3218-12E0C0D0A564}"/>
                </a:ext>
              </a:extLst>
            </p:cNvPr>
            <p:cNvSpPr>
              <a:spLocks/>
            </p:cNvSpPr>
            <p:nvPr/>
          </p:nvSpPr>
          <p:spPr bwMode="ltGray">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a:extLst>
                <a:ext uri="{FF2B5EF4-FFF2-40B4-BE49-F238E27FC236}">
                  <a16:creationId xmlns:a16="http://schemas.microsoft.com/office/drawing/2014/main" id="{47C4C5A9-EE9E-5CF2-8EAF-80DC6F99CFBD}"/>
                </a:ext>
              </a:extLst>
            </p:cNvPr>
            <p:cNvSpPr>
              <a:spLocks/>
            </p:cNvSpPr>
            <p:nvPr/>
          </p:nvSpPr>
          <p:spPr bwMode="ltGray">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7">
              <a:extLst>
                <a:ext uri="{FF2B5EF4-FFF2-40B4-BE49-F238E27FC236}">
                  <a16:creationId xmlns:a16="http://schemas.microsoft.com/office/drawing/2014/main" id="{E43AEBA1-48E2-1D88-CFB2-3C665158893F}"/>
                </a:ext>
              </a:extLst>
            </p:cNvPr>
            <p:cNvSpPr>
              <a:spLocks/>
            </p:cNvSpPr>
            <p:nvPr/>
          </p:nvSpPr>
          <p:spPr bwMode="ltGray">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1EA77AE8-77D8-17F3-13D3-11864DAA2EDD}"/>
                </a:ext>
              </a:extLst>
            </p:cNvPr>
            <p:cNvSpPr>
              <a:spLocks/>
            </p:cNvSpPr>
            <p:nvPr/>
          </p:nvSpPr>
          <p:spPr bwMode="ltGray">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Shape 65">
              <a:extLst>
                <a:ext uri="{FF2B5EF4-FFF2-40B4-BE49-F238E27FC236}">
                  <a16:creationId xmlns:a16="http://schemas.microsoft.com/office/drawing/2014/main" id="{0C4BF08B-D78C-03A8-D9F5-8E12FDB5404F}"/>
                </a:ext>
              </a:extLst>
            </p:cNvPr>
            <p:cNvSpPr>
              <a:spLocks/>
            </p:cNvSpPr>
            <p:nvPr/>
          </p:nvSpPr>
          <p:spPr bwMode="ltGray">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7" name="Freeform 36">
              <a:extLst>
                <a:ext uri="{FF2B5EF4-FFF2-40B4-BE49-F238E27FC236}">
                  <a16:creationId xmlns:a16="http://schemas.microsoft.com/office/drawing/2014/main" id="{21D08F9B-AA55-6BAB-AB5E-4C7E80F771D1}"/>
                </a:ext>
              </a:extLst>
            </p:cNvPr>
            <p:cNvSpPr>
              <a:spLocks/>
            </p:cNvSpPr>
            <p:nvPr/>
          </p:nvSpPr>
          <p:spPr bwMode="ltGray">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7">
              <a:extLst>
                <a:ext uri="{FF2B5EF4-FFF2-40B4-BE49-F238E27FC236}">
                  <a16:creationId xmlns:a16="http://schemas.microsoft.com/office/drawing/2014/main" id="{8105444D-96EF-891E-25E9-B5E80D3DBB1C}"/>
                </a:ext>
              </a:extLst>
            </p:cNvPr>
            <p:cNvSpPr>
              <a:spLocks/>
            </p:cNvSpPr>
            <p:nvPr/>
          </p:nvSpPr>
          <p:spPr bwMode="ltGray">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8">
              <a:extLst>
                <a:ext uri="{FF2B5EF4-FFF2-40B4-BE49-F238E27FC236}">
                  <a16:creationId xmlns:a16="http://schemas.microsoft.com/office/drawing/2014/main" id="{08922EA0-BF54-1382-891A-8BB57C242376}"/>
                </a:ext>
              </a:extLst>
            </p:cNvPr>
            <p:cNvSpPr>
              <a:spLocks/>
            </p:cNvSpPr>
            <p:nvPr/>
          </p:nvSpPr>
          <p:spPr bwMode="ltGray">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Shape 69">
              <a:extLst>
                <a:ext uri="{FF2B5EF4-FFF2-40B4-BE49-F238E27FC236}">
                  <a16:creationId xmlns:a16="http://schemas.microsoft.com/office/drawing/2014/main" id="{71CD02F7-CE91-5B61-4D24-728AE36138CE}"/>
                </a:ext>
              </a:extLst>
            </p:cNvPr>
            <p:cNvSpPr>
              <a:spLocks/>
            </p:cNvSpPr>
            <p:nvPr/>
          </p:nvSpPr>
          <p:spPr bwMode="ltGray">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1" name="Freeform: Shape 70">
              <a:extLst>
                <a:ext uri="{FF2B5EF4-FFF2-40B4-BE49-F238E27FC236}">
                  <a16:creationId xmlns:a16="http://schemas.microsoft.com/office/drawing/2014/main" id="{E349BB77-9DC6-1510-D1F5-E18CE50C76DE}"/>
                </a:ext>
              </a:extLst>
            </p:cNvPr>
            <p:cNvSpPr>
              <a:spLocks/>
            </p:cNvSpPr>
            <p:nvPr/>
          </p:nvSpPr>
          <p:spPr bwMode="ltGray">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44">
              <a:extLst>
                <a:ext uri="{FF2B5EF4-FFF2-40B4-BE49-F238E27FC236}">
                  <a16:creationId xmlns:a16="http://schemas.microsoft.com/office/drawing/2014/main" id="{8FAA97AC-5234-3FBC-0150-B0B7620036D1}"/>
                </a:ext>
              </a:extLst>
            </p:cNvPr>
            <p:cNvSpPr>
              <a:spLocks/>
            </p:cNvSpPr>
            <p:nvPr/>
          </p:nvSpPr>
          <p:spPr bwMode="ltGray">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5">
              <a:extLst>
                <a:ext uri="{FF2B5EF4-FFF2-40B4-BE49-F238E27FC236}">
                  <a16:creationId xmlns:a16="http://schemas.microsoft.com/office/drawing/2014/main" id="{02267A44-B685-EBA5-3C38-1E2A2D4F1C62}"/>
                </a:ext>
              </a:extLst>
            </p:cNvPr>
            <p:cNvSpPr>
              <a:spLocks/>
            </p:cNvSpPr>
            <p:nvPr/>
          </p:nvSpPr>
          <p:spPr bwMode="ltGray">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6">
              <a:extLst>
                <a:ext uri="{FF2B5EF4-FFF2-40B4-BE49-F238E27FC236}">
                  <a16:creationId xmlns:a16="http://schemas.microsoft.com/office/drawing/2014/main" id="{52B9517E-FD81-74B0-50C7-099465C105DD}"/>
                </a:ext>
              </a:extLst>
            </p:cNvPr>
            <p:cNvSpPr>
              <a:spLocks/>
            </p:cNvSpPr>
            <p:nvPr/>
          </p:nvSpPr>
          <p:spPr bwMode="ltGray">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7">
              <a:extLst>
                <a:ext uri="{FF2B5EF4-FFF2-40B4-BE49-F238E27FC236}">
                  <a16:creationId xmlns:a16="http://schemas.microsoft.com/office/drawing/2014/main" id="{6AD85C83-952C-2A47-7D86-0B36ACA6036B}"/>
                </a:ext>
              </a:extLst>
            </p:cNvPr>
            <p:cNvSpPr>
              <a:spLocks/>
            </p:cNvSpPr>
            <p:nvPr/>
          </p:nvSpPr>
          <p:spPr bwMode="ltGray">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Shape 75">
              <a:extLst>
                <a:ext uri="{FF2B5EF4-FFF2-40B4-BE49-F238E27FC236}">
                  <a16:creationId xmlns:a16="http://schemas.microsoft.com/office/drawing/2014/main" id="{AD959958-83AB-E52C-CAD7-9889E6D39B66}"/>
                </a:ext>
              </a:extLst>
            </p:cNvPr>
            <p:cNvSpPr>
              <a:spLocks/>
            </p:cNvSpPr>
            <p:nvPr/>
          </p:nvSpPr>
          <p:spPr bwMode="ltGray">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7" name="Freeform 49">
              <a:extLst>
                <a:ext uri="{FF2B5EF4-FFF2-40B4-BE49-F238E27FC236}">
                  <a16:creationId xmlns:a16="http://schemas.microsoft.com/office/drawing/2014/main" id="{3C7C372C-D3C8-B535-4E52-E83E7E0938B5}"/>
                </a:ext>
              </a:extLst>
            </p:cNvPr>
            <p:cNvSpPr>
              <a:spLocks/>
            </p:cNvSpPr>
            <p:nvPr/>
          </p:nvSpPr>
          <p:spPr bwMode="ltGray">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506DF94C-8ACF-1597-C380-AE5C5A57D9CE}"/>
                </a:ext>
              </a:extLst>
            </p:cNvPr>
            <p:cNvSpPr>
              <a:spLocks/>
            </p:cNvSpPr>
            <p:nvPr/>
          </p:nvSpPr>
          <p:spPr bwMode="ltGray">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58">
              <a:extLst>
                <a:ext uri="{FF2B5EF4-FFF2-40B4-BE49-F238E27FC236}">
                  <a16:creationId xmlns:a16="http://schemas.microsoft.com/office/drawing/2014/main" id="{023706BA-4DA3-8793-D545-87417C42825A}"/>
                </a:ext>
              </a:extLst>
            </p:cNvPr>
            <p:cNvSpPr>
              <a:spLocks/>
            </p:cNvSpPr>
            <p:nvPr/>
          </p:nvSpPr>
          <p:spPr bwMode="ltGray">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1">
              <a:extLst>
                <a:ext uri="{FF2B5EF4-FFF2-40B4-BE49-F238E27FC236}">
                  <a16:creationId xmlns:a16="http://schemas.microsoft.com/office/drawing/2014/main" id="{2201F48B-FA87-23E0-1F9C-931335E1F1F5}"/>
                </a:ext>
              </a:extLst>
            </p:cNvPr>
            <p:cNvSpPr>
              <a:spLocks/>
            </p:cNvSpPr>
            <p:nvPr/>
          </p:nvSpPr>
          <p:spPr bwMode="ltGray">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2">
              <a:extLst>
                <a:ext uri="{FF2B5EF4-FFF2-40B4-BE49-F238E27FC236}">
                  <a16:creationId xmlns:a16="http://schemas.microsoft.com/office/drawing/2014/main" id="{7A8A9104-1F54-1ED4-18E9-488BDB9CE5F7}"/>
                </a:ext>
              </a:extLst>
            </p:cNvPr>
            <p:cNvSpPr>
              <a:spLocks/>
            </p:cNvSpPr>
            <p:nvPr/>
          </p:nvSpPr>
          <p:spPr bwMode="ltGray">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3">
              <a:extLst>
                <a:ext uri="{FF2B5EF4-FFF2-40B4-BE49-F238E27FC236}">
                  <a16:creationId xmlns:a16="http://schemas.microsoft.com/office/drawing/2014/main" id="{4983A667-EEDB-9A27-192B-91A1390EC9F5}"/>
                </a:ext>
              </a:extLst>
            </p:cNvPr>
            <p:cNvSpPr>
              <a:spLocks/>
            </p:cNvSpPr>
            <p:nvPr/>
          </p:nvSpPr>
          <p:spPr bwMode="ltGray">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9A94C4DD-50FB-F47E-BB39-401510F17418}"/>
                </a:ext>
              </a:extLst>
            </p:cNvPr>
            <p:cNvSpPr>
              <a:spLocks/>
            </p:cNvSpPr>
            <p:nvPr/>
          </p:nvSpPr>
          <p:spPr bwMode="ltGray">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65">
              <a:extLst>
                <a:ext uri="{FF2B5EF4-FFF2-40B4-BE49-F238E27FC236}">
                  <a16:creationId xmlns:a16="http://schemas.microsoft.com/office/drawing/2014/main" id="{D3519D9C-C859-C616-F95B-874DCC46DC86}"/>
                </a:ext>
              </a:extLst>
            </p:cNvPr>
            <p:cNvSpPr>
              <a:spLocks/>
            </p:cNvSpPr>
            <p:nvPr/>
          </p:nvSpPr>
          <p:spPr bwMode="ltGray">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2490AD32-0036-4B6A-3376-3106BCA18E78}"/>
                </a:ext>
              </a:extLst>
            </p:cNvPr>
            <p:cNvSpPr>
              <a:spLocks/>
            </p:cNvSpPr>
            <p:nvPr/>
          </p:nvSpPr>
          <p:spPr bwMode="ltGray">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67">
              <a:extLst>
                <a:ext uri="{FF2B5EF4-FFF2-40B4-BE49-F238E27FC236}">
                  <a16:creationId xmlns:a16="http://schemas.microsoft.com/office/drawing/2014/main" id="{2F4491DF-CDE2-30AA-A12E-22E24C23CB54}"/>
                </a:ext>
              </a:extLst>
            </p:cNvPr>
            <p:cNvSpPr>
              <a:spLocks/>
            </p:cNvSpPr>
            <p:nvPr/>
          </p:nvSpPr>
          <p:spPr bwMode="ltGray">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B2471DD7-1744-C21A-0FCE-237F3C7E6755}"/>
                </a:ext>
              </a:extLst>
            </p:cNvPr>
            <p:cNvSpPr>
              <a:spLocks/>
            </p:cNvSpPr>
            <p:nvPr/>
          </p:nvSpPr>
          <p:spPr bwMode="ltGray">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8" name="Freeform 70">
              <a:extLst>
                <a:ext uri="{FF2B5EF4-FFF2-40B4-BE49-F238E27FC236}">
                  <a16:creationId xmlns:a16="http://schemas.microsoft.com/office/drawing/2014/main" id="{3F63CFA2-B578-D3F9-5EC6-A8EE5165A761}"/>
                </a:ext>
              </a:extLst>
            </p:cNvPr>
            <p:cNvSpPr>
              <a:spLocks/>
            </p:cNvSpPr>
            <p:nvPr/>
          </p:nvSpPr>
          <p:spPr bwMode="ltGray">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1">
              <a:extLst>
                <a:ext uri="{FF2B5EF4-FFF2-40B4-BE49-F238E27FC236}">
                  <a16:creationId xmlns:a16="http://schemas.microsoft.com/office/drawing/2014/main" id="{FEC2E90F-8A6A-935D-AEF9-D3B05C605C5A}"/>
                </a:ext>
              </a:extLst>
            </p:cNvPr>
            <p:cNvSpPr>
              <a:spLocks/>
            </p:cNvSpPr>
            <p:nvPr/>
          </p:nvSpPr>
          <p:spPr bwMode="ltGray">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4" name="Blue box">
            <a:extLst>
              <a:ext uri="{FF2B5EF4-FFF2-40B4-BE49-F238E27FC236}">
                <a16:creationId xmlns:a16="http://schemas.microsoft.com/office/drawing/2014/main" id="{F1009C33-891E-5E43-76DD-5D1093A64BCF}"/>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5" name="Dynamic legal" descr="{&quot;templafy&quot;:{&quot;id&quot;:&quot;8e6d47bc-3ebd-4012-97a6-a54bf8b31534&quot;}}">
            <a:extLst>
              <a:ext uri="{FF2B5EF4-FFF2-40B4-BE49-F238E27FC236}">
                <a16:creationId xmlns:a16="http://schemas.microsoft.com/office/drawing/2014/main" id="{9CD3E1FE-53DF-EC8E-4811-69A888E13524}"/>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6" name="Dynmic Internal use only" descr="{&quot;templafy&quot;:{&quot;id&quot;:&quot;b58a6cdb-be9c-4591-a54e-171ee95f1c4e&quot;}}" title="Form.Cigna_Confidentiality.Cigna_healthcareConfidentiality">
            <a:extLst>
              <a:ext uri="{FF2B5EF4-FFF2-40B4-BE49-F238E27FC236}">
                <a16:creationId xmlns:a16="http://schemas.microsoft.com/office/drawing/2014/main" id="{7F4C7065-D749-EE42-8AD3-3931D4F34740}"/>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black">
          <a:xfrm>
            <a:off x="360000" y="719999"/>
            <a:ext cx="5647100" cy="5182325"/>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black">
          <a:xfrm>
            <a:off x="9887592" y="6318000"/>
            <a:ext cx="1585607" cy="180000"/>
          </a:xfrm>
          <a:prstGeom prst="rect">
            <a:avLst/>
          </a:prstGeom>
        </p:spPr>
        <p:txBody>
          <a:bodyPr/>
          <a:lstStyle>
            <a:lvl1pPr>
              <a:defRPr>
                <a:solidFill>
                  <a:schemeClr val="tx1"/>
                </a:solidFill>
              </a:defRPr>
            </a:lvl1pPr>
          </a:lstStyle>
          <a:p>
            <a:pPr algn="r"/>
            <a:fld id="{EBB4603E-C6EB-441F-9FD3-D0700D2F5842}" type="datetime4">
              <a:rPr lang="en-US" smtClean="0"/>
              <a:t>March 18, 2026</a:t>
            </a:fld>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black"/>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800821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guide id="2" orient="horz" pos="3718"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16" name="Picture Placeholder 15">
            <a:extLst>
              <a:ext uri="{FF2B5EF4-FFF2-40B4-BE49-F238E27FC236}">
                <a16:creationId xmlns:a16="http://schemas.microsoft.com/office/drawing/2014/main" id="{ED4EC965-6865-A3F8-25A9-943E5B1DF779}"/>
              </a:ext>
            </a:extLst>
          </p:cNvPr>
          <p:cNvSpPr>
            <a:spLocks noGrp="1"/>
          </p:cNvSpPr>
          <p:nvPr>
            <p:ph type="pic" sz="quarter" idx="10" hasCustomPrompt="1"/>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Select placeholder then choose the</a:t>
            </a:r>
            <a:br>
              <a:rPr lang="en-US" dirty="0"/>
            </a:br>
            <a:r>
              <a:rPr lang="en-US" dirty="0"/>
              <a:t>desired photo from Templafy “Photos” </a:t>
            </a: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58775" y="5738400"/>
            <a:ext cx="1396799" cy="758676"/>
          </a:xfrm>
          <a:prstGeom prst="rect">
            <a:avLst/>
          </a:prstGeom>
        </p:spPr>
      </p:pic>
      <p:sp>
        <p:nvSpPr>
          <p:cNvPr id="13" name="Blue box">
            <a:extLst>
              <a:ext uri="{FF2B5EF4-FFF2-40B4-BE49-F238E27FC236}">
                <a16:creationId xmlns:a16="http://schemas.microsoft.com/office/drawing/2014/main" id="{945B2305-6FF3-0DD2-219E-CDEB2BA315AD}"/>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4" name="Dynamic legal" descr="{&quot;templafy&quot;:{&quot;id&quot;:&quot;5917777d-528f-436e-89ee-00b82c9a48dd&quot;}}">
            <a:extLst>
              <a:ext uri="{FF2B5EF4-FFF2-40B4-BE49-F238E27FC236}">
                <a16:creationId xmlns:a16="http://schemas.microsoft.com/office/drawing/2014/main" id="{753935E8-5E8A-35A1-EB05-27E5E719D09D}"/>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e024c1a0-bf3a-4ccf-8bbb-80e0cab4cc38&quot;}}" title="Form.Cigna_Confidentiality.Cigna_healthcareConfidentiality">
            <a:extLst>
              <a:ext uri="{FF2B5EF4-FFF2-40B4-BE49-F238E27FC236}">
                <a16:creationId xmlns:a16="http://schemas.microsoft.com/office/drawing/2014/main" id="{3125E99A-136D-62EB-0439-83B48AABA717}"/>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11" name="Title 1">
            <a:extLst>
              <a:ext uri="{FF2B5EF4-FFF2-40B4-BE49-F238E27FC236}">
                <a16:creationId xmlns:a16="http://schemas.microsoft.com/office/drawing/2014/main" id="{AB75C9FE-B994-1102-0911-4BA450E43545}"/>
              </a:ext>
            </a:extLst>
          </p:cNvPr>
          <p:cNvSpPr>
            <a:spLocks noGrp="1"/>
          </p:cNvSpPr>
          <p:nvPr>
            <p:ph type="ctrTitle" hasCustomPrompt="1"/>
          </p:nvPr>
        </p:nvSpPr>
        <p:spPr bwMode="black">
          <a:xfrm>
            <a:off x="359997" y="1360800"/>
            <a:ext cx="4673966"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12" name="Subtitle 2">
            <a:extLst>
              <a:ext uri="{FF2B5EF4-FFF2-40B4-BE49-F238E27FC236}">
                <a16:creationId xmlns:a16="http://schemas.microsoft.com/office/drawing/2014/main" id="{B58B08DA-7B7B-F14E-3CB9-C960EDD148C8}"/>
              </a:ext>
            </a:extLst>
          </p:cNvPr>
          <p:cNvSpPr>
            <a:spLocks noGrp="1"/>
          </p:cNvSpPr>
          <p:nvPr>
            <p:ph type="subTitle" idx="1" hasCustomPrompt="1"/>
          </p:nvPr>
        </p:nvSpPr>
        <p:spPr bwMode="black">
          <a:xfrm>
            <a:off x="359998" y="3731909"/>
            <a:ext cx="4673966"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7" name="Footer Placeholder 6">
            <a:extLst>
              <a:ext uri="{FF2B5EF4-FFF2-40B4-BE49-F238E27FC236}">
                <a16:creationId xmlns:a16="http://schemas.microsoft.com/office/drawing/2014/main" id="{E1B730B9-DB20-8806-A85A-0B3815542F96}"/>
              </a:ext>
            </a:extLst>
          </p:cNvPr>
          <p:cNvSpPr>
            <a:spLocks noGrp="1"/>
          </p:cNvSpPr>
          <p:nvPr>
            <p:ph type="ftr" sz="quarter" idx="18"/>
          </p:nvPr>
        </p:nvSpPr>
        <p:spPr/>
        <p:txBody>
          <a:bodyPr/>
          <a:lstStyle>
            <a:lvl1pPr>
              <a:defRPr>
                <a:solidFill>
                  <a:schemeClr val="tx1"/>
                </a:solidFill>
              </a:defRPr>
            </a:lvl1pPr>
          </a:lstStyle>
          <a:p>
            <a:endParaRPr lang="en-US" dirty="0"/>
          </a:p>
        </p:txBody>
      </p:sp>
      <p:sp>
        <p:nvSpPr>
          <p:cNvPr id="2" name="Date Placeholder 1">
            <a:extLst>
              <a:ext uri="{FF2B5EF4-FFF2-40B4-BE49-F238E27FC236}">
                <a16:creationId xmlns:a16="http://schemas.microsoft.com/office/drawing/2014/main" id="{DD5C7FCD-AC48-ACD1-35FF-437BA9936739}"/>
              </a:ext>
            </a:extLst>
          </p:cNvPr>
          <p:cNvSpPr>
            <a:spLocks noGrp="1"/>
          </p:cNvSpPr>
          <p:nvPr>
            <p:ph type="dt" sz="half" idx="17"/>
          </p:nvPr>
        </p:nvSpPr>
        <p:spPr/>
        <p:txBody>
          <a:bodyPr/>
          <a:lstStyle>
            <a:lvl1pPr>
              <a:defRPr>
                <a:solidFill>
                  <a:schemeClr val="tx1"/>
                </a:solidFill>
              </a:defRPr>
            </a:lvl1pPr>
          </a:lstStyle>
          <a:p>
            <a:fld id="{D395CD32-4B92-4866-829B-2E5A037E550D}" type="datetime4">
              <a:rPr lang="en-US" smtClean="0"/>
              <a:t>March 18, 2026</a:t>
            </a:fld>
            <a:endParaRPr lang="en-US" dirty="0"/>
          </a:p>
        </p:txBody>
      </p:sp>
      <p:sp>
        <p:nvSpPr>
          <p:cNvPr id="10" name="Slide Number Placeholder 9">
            <a:extLst>
              <a:ext uri="{FF2B5EF4-FFF2-40B4-BE49-F238E27FC236}">
                <a16:creationId xmlns:a16="http://schemas.microsoft.com/office/drawing/2014/main" id="{3B8F2E49-B95B-22DC-F91C-332DF9B4BD7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901271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4" name="Group 3">
            <a:extLst>
              <a:ext uri="{FF2B5EF4-FFF2-40B4-BE49-F238E27FC236}">
                <a16:creationId xmlns:a16="http://schemas.microsoft.com/office/drawing/2014/main" id="{2DCFE0B5-E689-B247-4487-E082091B1DA5}"/>
              </a:ext>
            </a:extLst>
          </p:cNvPr>
          <p:cNvGrpSpPr/>
          <p:nvPr userDrawn="1"/>
        </p:nvGrpSpPr>
        <p:grpSpPr bwMode="ltGray">
          <a:xfrm>
            <a:off x="8073457" y="0"/>
            <a:ext cx="4118544" cy="6858000"/>
            <a:chOff x="8073457" y="0"/>
            <a:chExt cx="4118544" cy="6858000"/>
          </a:xfrm>
          <a:solidFill>
            <a:srgbClr val="FAA163"/>
          </a:solidFill>
        </p:grpSpPr>
        <p:sp>
          <p:nvSpPr>
            <p:cNvPr id="8" name="Freeform: Shape 7">
              <a:extLst>
                <a:ext uri="{FF2B5EF4-FFF2-40B4-BE49-F238E27FC236}">
                  <a16:creationId xmlns:a16="http://schemas.microsoft.com/office/drawing/2014/main" id="{06EA70ED-0DD1-4363-CDC3-711BF969B001}"/>
                </a:ext>
              </a:extLst>
            </p:cNvPr>
            <p:cNvSpPr>
              <a:spLocks/>
            </p:cNvSpPr>
            <p:nvPr/>
          </p:nvSpPr>
          <p:spPr bwMode="ltGray">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1" name="Freeform 6">
              <a:extLst>
                <a:ext uri="{FF2B5EF4-FFF2-40B4-BE49-F238E27FC236}">
                  <a16:creationId xmlns:a16="http://schemas.microsoft.com/office/drawing/2014/main" id="{97B2B0A6-39C3-03D6-702E-571B6F96F0CD}"/>
                </a:ext>
              </a:extLst>
            </p:cNvPr>
            <p:cNvSpPr>
              <a:spLocks/>
            </p:cNvSpPr>
            <p:nvPr/>
          </p:nvSpPr>
          <p:spPr bwMode="ltGray">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8473840E-AD0B-A0CA-BA51-A8A6A5FEF24B}"/>
                </a:ext>
              </a:extLst>
            </p:cNvPr>
            <p:cNvSpPr>
              <a:spLocks/>
            </p:cNvSpPr>
            <p:nvPr/>
          </p:nvSpPr>
          <p:spPr bwMode="ltGray">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8E1C9BF5-85C1-4DD0-3B1F-590A3F106C10}"/>
                </a:ext>
              </a:extLst>
            </p:cNvPr>
            <p:cNvSpPr>
              <a:spLocks/>
            </p:cNvSpPr>
            <p:nvPr/>
          </p:nvSpPr>
          <p:spPr bwMode="ltGray">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22A26164-6662-3487-C801-20B11E38AE61}"/>
                </a:ext>
              </a:extLst>
            </p:cNvPr>
            <p:cNvSpPr>
              <a:spLocks/>
            </p:cNvSpPr>
            <p:nvPr/>
          </p:nvSpPr>
          <p:spPr bwMode="ltGray">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Shape 54">
              <a:extLst>
                <a:ext uri="{FF2B5EF4-FFF2-40B4-BE49-F238E27FC236}">
                  <a16:creationId xmlns:a16="http://schemas.microsoft.com/office/drawing/2014/main" id="{8ED95FBA-A6FD-38B7-5D70-E0A3576CD1F4}"/>
                </a:ext>
              </a:extLst>
            </p:cNvPr>
            <p:cNvSpPr>
              <a:spLocks/>
            </p:cNvSpPr>
            <p:nvPr/>
          </p:nvSpPr>
          <p:spPr bwMode="ltGray">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Shape 55">
              <a:extLst>
                <a:ext uri="{FF2B5EF4-FFF2-40B4-BE49-F238E27FC236}">
                  <a16:creationId xmlns:a16="http://schemas.microsoft.com/office/drawing/2014/main" id="{18753D9E-D19A-6AAC-4DE5-C54D49CE74A3}"/>
                </a:ext>
              </a:extLst>
            </p:cNvPr>
            <p:cNvSpPr>
              <a:spLocks/>
            </p:cNvSpPr>
            <p:nvPr/>
          </p:nvSpPr>
          <p:spPr bwMode="ltGray">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15">
              <a:extLst>
                <a:ext uri="{FF2B5EF4-FFF2-40B4-BE49-F238E27FC236}">
                  <a16:creationId xmlns:a16="http://schemas.microsoft.com/office/drawing/2014/main" id="{FED6DD19-98E9-6201-BE6C-E23020FC6860}"/>
                </a:ext>
              </a:extLst>
            </p:cNvPr>
            <p:cNvSpPr>
              <a:spLocks/>
            </p:cNvSpPr>
            <p:nvPr/>
          </p:nvSpPr>
          <p:spPr bwMode="ltGray">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6">
              <a:extLst>
                <a:ext uri="{FF2B5EF4-FFF2-40B4-BE49-F238E27FC236}">
                  <a16:creationId xmlns:a16="http://schemas.microsoft.com/office/drawing/2014/main" id="{C4BC9A37-1226-E7F0-5658-85F50C7AA6ED}"/>
                </a:ext>
              </a:extLst>
            </p:cNvPr>
            <p:cNvSpPr>
              <a:spLocks/>
            </p:cNvSpPr>
            <p:nvPr/>
          </p:nvSpPr>
          <p:spPr bwMode="ltGray">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a:extLst>
                <a:ext uri="{FF2B5EF4-FFF2-40B4-BE49-F238E27FC236}">
                  <a16:creationId xmlns:a16="http://schemas.microsoft.com/office/drawing/2014/main" id="{BDC9216C-66C7-56A8-F253-4832F8694AF4}"/>
                </a:ext>
              </a:extLst>
            </p:cNvPr>
            <p:cNvSpPr>
              <a:spLocks/>
            </p:cNvSpPr>
            <p:nvPr/>
          </p:nvSpPr>
          <p:spPr bwMode="ltGray">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Shape 59">
              <a:extLst>
                <a:ext uri="{FF2B5EF4-FFF2-40B4-BE49-F238E27FC236}">
                  <a16:creationId xmlns:a16="http://schemas.microsoft.com/office/drawing/2014/main" id="{3AE614C3-A72C-E459-9AC7-92285B348993}"/>
                </a:ext>
              </a:extLst>
            </p:cNvPr>
            <p:cNvSpPr>
              <a:spLocks/>
            </p:cNvSpPr>
            <p:nvPr/>
          </p:nvSpPr>
          <p:spPr bwMode="ltGray">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1" name="Freeform 22">
              <a:extLst>
                <a:ext uri="{FF2B5EF4-FFF2-40B4-BE49-F238E27FC236}">
                  <a16:creationId xmlns:a16="http://schemas.microsoft.com/office/drawing/2014/main" id="{BC4339C7-9723-8DF6-2325-6193D2BA91FB}"/>
                </a:ext>
              </a:extLst>
            </p:cNvPr>
            <p:cNvSpPr>
              <a:spLocks/>
            </p:cNvSpPr>
            <p:nvPr/>
          </p:nvSpPr>
          <p:spPr bwMode="ltGray">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a:extLst>
                <a:ext uri="{FF2B5EF4-FFF2-40B4-BE49-F238E27FC236}">
                  <a16:creationId xmlns:a16="http://schemas.microsoft.com/office/drawing/2014/main" id="{A256CE26-139D-71D8-48EC-90F824452005}"/>
                </a:ext>
              </a:extLst>
            </p:cNvPr>
            <p:cNvSpPr>
              <a:spLocks/>
            </p:cNvSpPr>
            <p:nvPr/>
          </p:nvSpPr>
          <p:spPr bwMode="ltGray">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a:extLst>
                <a:ext uri="{FF2B5EF4-FFF2-40B4-BE49-F238E27FC236}">
                  <a16:creationId xmlns:a16="http://schemas.microsoft.com/office/drawing/2014/main" id="{4001FA58-1AD5-5CA8-23C7-7873BA5680F2}"/>
                </a:ext>
              </a:extLst>
            </p:cNvPr>
            <p:cNvSpPr>
              <a:spLocks/>
            </p:cNvSpPr>
            <p:nvPr/>
          </p:nvSpPr>
          <p:spPr bwMode="ltGray">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7">
              <a:extLst>
                <a:ext uri="{FF2B5EF4-FFF2-40B4-BE49-F238E27FC236}">
                  <a16:creationId xmlns:a16="http://schemas.microsoft.com/office/drawing/2014/main" id="{1DCF6FB6-019E-BCB1-F073-41467B48D842}"/>
                </a:ext>
              </a:extLst>
            </p:cNvPr>
            <p:cNvSpPr>
              <a:spLocks/>
            </p:cNvSpPr>
            <p:nvPr/>
          </p:nvSpPr>
          <p:spPr bwMode="ltGray">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55B0B961-F4E1-8773-34E3-E454FCFD8667}"/>
                </a:ext>
              </a:extLst>
            </p:cNvPr>
            <p:cNvSpPr>
              <a:spLocks/>
            </p:cNvSpPr>
            <p:nvPr/>
          </p:nvSpPr>
          <p:spPr bwMode="ltGray">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Shape 65">
              <a:extLst>
                <a:ext uri="{FF2B5EF4-FFF2-40B4-BE49-F238E27FC236}">
                  <a16:creationId xmlns:a16="http://schemas.microsoft.com/office/drawing/2014/main" id="{CEB8868E-5F4F-457F-4430-172741B67274}"/>
                </a:ext>
              </a:extLst>
            </p:cNvPr>
            <p:cNvSpPr>
              <a:spLocks/>
            </p:cNvSpPr>
            <p:nvPr/>
          </p:nvSpPr>
          <p:spPr bwMode="ltGray">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7" name="Freeform 36">
              <a:extLst>
                <a:ext uri="{FF2B5EF4-FFF2-40B4-BE49-F238E27FC236}">
                  <a16:creationId xmlns:a16="http://schemas.microsoft.com/office/drawing/2014/main" id="{3F9DFECE-5FD1-BF94-C9D9-82F1E6F6883F}"/>
                </a:ext>
              </a:extLst>
            </p:cNvPr>
            <p:cNvSpPr>
              <a:spLocks/>
            </p:cNvSpPr>
            <p:nvPr/>
          </p:nvSpPr>
          <p:spPr bwMode="ltGray">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7">
              <a:extLst>
                <a:ext uri="{FF2B5EF4-FFF2-40B4-BE49-F238E27FC236}">
                  <a16:creationId xmlns:a16="http://schemas.microsoft.com/office/drawing/2014/main" id="{5566E7D7-2E64-C7A7-E60B-F66948E01573}"/>
                </a:ext>
              </a:extLst>
            </p:cNvPr>
            <p:cNvSpPr>
              <a:spLocks/>
            </p:cNvSpPr>
            <p:nvPr/>
          </p:nvSpPr>
          <p:spPr bwMode="ltGray">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8">
              <a:extLst>
                <a:ext uri="{FF2B5EF4-FFF2-40B4-BE49-F238E27FC236}">
                  <a16:creationId xmlns:a16="http://schemas.microsoft.com/office/drawing/2014/main" id="{10E09475-027E-5A71-E5A1-12956048B585}"/>
                </a:ext>
              </a:extLst>
            </p:cNvPr>
            <p:cNvSpPr>
              <a:spLocks/>
            </p:cNvSpPr>
            <p:nvPr/>
          </p:nvSpPr>
          <p:spPr bwMode="ltGray">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Shape 69">
              <a:extLst>
                <a:ext uri="{FF2B5EF4-FFF2-40B4-BE49-F238E27FC236}">
                  <a16:creationId xmlns:a16="http://schemas.microsoft.com/office/drawing/2014/main" id="{86DEDAD5-8232-ACD0-D0B0-895F5EE926B0}"/>
                </a:ext>
              </a:extLst>
            </p:cNvPr>
            <p:cNvSpPr>
              <a:spLocks/>
            </p:cNvSpPr>
            <p:nvPr/>
          </p:nvSpPr>
          <p:spPr bwMode="ltGray">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1" name="Freeform: Shape 70">
              <a:extLst>
                <a:ext uri="{FF2B5EF4-FFF2-40B4-BE49-F238E27FC236}">
                  <a16:creationId xmlns:a16="http://schemas.microsoft.com/office/drawing/2014/main" id="{244A3A8A-671B-DCD9-6422-A9E854DD6B5C}"/>
                </a:ext>
              </a:extLst>
            </p:cNvPr>
            <p:cNvSpPr>
              <a:spLocks/>
            </p:cNvSpPr>
            <p:nvPr/>
          </p:nvSpPr>
          <p:spPr bwMode="ltGray">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44">
              <a:extLst>
                <a:ext uri="{FF2B5EF4-FFF2-40B4-BE49-F238E27FC236}">
                  <a16:creationId xmlns:a16="http://schemas.microsoft.com/office/drawing/2014/main" id="{15F15320-098C-B994-A9ED-BBA25FEACC97}"/>
                </a:ext>
              </a:extLst>
            </p:cNvPr>
            <p:cNvSpPr>
              <a:spLocks/>
            </p:cNvSpPr>
            <p:nvPr/>
          </p:nvSpPr>
          <p:spPr bwMode="ltGray">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5">
              <a:extLst>
                <a:ext uri="{FF2B5EF4-FFF2-40B4-BE49-F238E27FC236}">
                  <a16:creationId xmlns:a16="http://schemas.microsoft.com/office/drawing/2014/main" id="{6EC8D73D-740E-A761-0A01-29DDA88AE35C}"/>
                </a:ext>
              </a:extLst>
            </p:cNvPr>
            <p:cNvSpPr>
              <a:spLocks/>
            </p:cNvSpPr>
            <p:nvPr/>
          </p:nvSpPr>
          <p:spPr bwMode="ltGray">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6">
              <a:extLst>
                <a:ext uri="{FF2B5EF4-FFF2-40B4-BE49-F238E27FC236}">
                  <a16:creationId xmlns:a16="http://schemas.microsoft.com/office/drawing/2014/main" id="{C13FF9D5-D135-EE5A-E5FE-F3E1FCDB09BD}"/>
                </a:ext>
              </a:extLst>
            </p:cNvPr>
            <p:cNvSpPr>
              <a:spLocks/>
            </p:cNvSpPr>
            <p:nvPr/>
          </p:nvSpPr>
          <p:spPr bwMode="ltGray">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7">
              <a:extLst>
                <a:ext uri="{FF2B5EF4-FFF2-40B4-BE49-F238E27FC236}">
                  <a16:creationId xmlns:a16="http://schemas.microsoft.com/office/drawing/2014/main" id="{91485A8A-115D-83EB-2632-9DFC07E85DFE}"/>
                </a:ext>
              </a:extLst>
            </p:cNvPr>
            <p:cNvSpPr>
              <a:spLocks/>
            </p:cNvSpPr>
            <p:nvPr/>
          </p:nvSpPr>
          <p:spPr bwMode="ltGray">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Shape 75">
              <a:extLst>
                <a:ext uri="{FF2B5EF4-FFF2-40B4-BE49-F238E27FC236}">
                  <a16:creationId xmlns:a16="http://schemas.microsoft.com/office/drawing/2014/main" id="{2DAFBE75-D269-2E60-38EB-E360457D563A}"/>
                </a:ext>
              </a:extLst>
            </p:cNvPr>
            <p:cNvSpPr>
              <a:spLocks/>
            </p:cNvSpPr>
            <p:nvPr/>
          </p:nvSpPr>
          <p:spPr bwMode="ltGray">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7" name="Freeform 49">
              <a:extLst>
                <a:ext uri="{FF2B5EF4-FFF2-40B4-BE49-F238E27FC236}">
                  <a16:creationId xmlns:a16="http://schemas.microsoft.com/office/drawing/2014/main" id="{CD50D341-55DC-86B1-6565-1BC1F811438F}"/>
                </a:ext>
              </a:extLst>
            </p:cNvPr>
            <p:cNvSpPr>
              <a:spLocks/>
            </p:cNvSpPr>
            <p:nvPr/>
          </p:nvSpPr>
          <p:spPr bwMode="ltGray">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674C5059-AAC7-8AC0-E117-784F4C2156AC}"/>
                </a:ext>
              </a:extLst>
            </p:cNvPr>
            <p:cNvSpPr>
              <a:spLocks/>
            </p:cNvSpPr>
            <p:nvPr/>
          </p:nvSpPr>
          <p:spPr bwMode="ltGray">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58">
              <a:extLst>
                <a:ext uri="{FF2B5EF4-FFF2-40B4-BE49-F238E27FC236}">
                  <a16:creationId xmlns:a16="http://schemas.microsoft.com/office/drawing/2014/main" id="{076F7378-B237-8F3F-8D1E-2E95152148B0}"/>
                </a:ext>
              </a:extLst>
            </p:cNvPr>
            <p:cNvSpPr>
              <a:spLocks/>
            </p:cNvSpPr>
            <p:nvPr/>
          </p:nvSpPr>
          <p:spPr bwMode="ltGray">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1">
              <a:extLst>
                <a:ext uri="{FF2B5EF4-FFF2-40B4-BE49-F238E27FC236}">
                  <a16:creationId xmlns:a16="http://schemas.microsoft.com/office/drawing/2014/main" id="{130C1B1E-CD14-4565-3CD6-CE048785E60F}"/>
                </a:ext>
              </a:extLst>
            </p:cNvPr>
            <p:cNvSpPr>
              <a:spLocks/>
            </p:cNvSpPr>
            <p:nvPr/>
          </p:nvSpPr>
          <p:spPr bwMode="ltGray">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2">
              <a:extLst>
                <a:ext uri="{FF2B5EF4-FFF2-40B4-BE49-F238E27FC236}">
                  <a16:creationId xmlns:a16="http://schemas.microsoft.com/office/drawing/2014/main" id="{77243AB7-3201-DA7E-1891-6D22BA83A3E5}"/>
                </a:ext>
              </a:extLst>
            </p:cNvPr>
            <p:cNvSpPr>
              <a:spLocks/>
            </p:cNvSpPr>
            <p:nvPr/>
          </p:nvSpPr>
          <p:spPr bwMode="ltGray">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3">
              <a:extLst>
                <a:ext uri="{FF2B5EF4-FFF2-40B4-BE49-F238E27FC236}">
                  <a16:creationId xmlns:a16="http://schemas.microsoft.com/office/drawing/2014/main" id="{796BEBDD-59D9-0D5E-E20D-599888175AFE}"/>
                </a:ext>
              </a:extLst>
            </p:cNvPr>
            <p:cNvSpPr>
              <a:spLocks/>
            </p:cNvSpPr>
            <p:nvPr/>
          </p:nvSpPr>
          <p:spPr bwMode="ltGray">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943BE181-D755-08FC-1BC1-E76A87AE2F89}"/>
                </a:ext>
              </a:extLst>
            </p:cNvPr>
            <p:cNvSpPr>
              <a:spLocks/>
            </p:cNvSpPr>
            <p:nvPr/>
          </p:nvSpPr>
          <p:spPr bwMode="ltGray">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65">
              <a:extLst>
                <a:ext uri="{FF2B5EF4-FFF2-40B4-BE49-F238E27FC236}">
                  <a16:creationId xmlns:a16="http://schemas.microsoft.com/office/drawing/2014/main" id="{372004BE-AFC8-D107-F82E-A3AF2B984C06}"/>
                </a:ext>
              </a:extLst>
            </p:cNvPr>
            <p:cNvSpPr>
              <a:spLocks/>
            </p:cNvSpPr>
            <p:nvPr/>
          </p:nvSpPr>
          <p:spPr bwMode="ltGray">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C0FCD4CB-0CE4-F430-DEB3-83152BBF44D6}"/>
                </a:ext>
              </a:extLst>
            </p:cNvPr>
            <p:cNvSpPr>
              <a:spLocks/>
            </p:cNvSpPr>
            <p:nvPr/>
          </p:nvSpPr>
          <p:spPr bwMode="ltGray">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67">
              <a:extLst>
                <a:ext uri="{FF2B5EF4-FFF2-40B4-BE49-F238E27FC236}">
                  <a16:creationId xmlns:a16="http://schemas.microsoft.com/office/drawing/2014/main" id="{F580D5DF-7285-2D50-501E-0225FB24393E}"/>
                </a:ext>
              </a:extLst>
            </p:cNvPr>
            <p:cNvSpPr>
              <a:spLocks/>
            </p:cNvSpPr>
            <p:nvPr/>
          </p:nvSpPr>
          <p:spPr bwMode="ltGray">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74E3BF9F-BECD-EC0D-E199-929E9E2F2D0A}"/>
                </a:ext>
              </a:extLst>
            </p:cNvPr>
            <p:cNvSpPr>
              <a:spLocks/>
            </p:cNvSpPr>
            <p:nvPr/>
          </p:nvSpPr>
          <p:spPr bwMode="ltGray">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8" name="Freeform 70">
              <a:extLst>
                <a:ext uri="{FF2B5EF4-FFF2-40B4-BE49-F238E27FC236}">
                  <a16:creationId xmlns:a16="http://schemas.microsoft.com/office/drawing/2014/main" id="{98682E4B-0098-AB96-04D1-90B78ADC3228}"/>
                </a:ext>
              </a:extLst>
            </p:cNvPr>
            <p:cNvSpPr>
              <a:spLocks/>
            </p:cNvSpPr>
            <p:nvPr/>
          </p:nvSpPr>
          <p:spPr bwMode="ltGray">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1">
              <a:extLst>
                <a:ext uri="{FF2B5EF4-FFF2-40B4-BE49-F238E27FC236}">
                  <a16:creationId xmlns:a16="http://schemas.microsoft.com/office/drawing/2014/main" id="{5C5DFC7A-DFC2-4E09-7120-7D3358E1AE50}"/>
                </a:ext>
              </a:extLst>
            </p:cNvPr>
            <p:cNvSpPr>
              <a:spLocks/>
            </p:cNvSpPr>
            <p:nvPr/>
          </p:nvSpPr>
          <p:spPr bwMode="ltGray">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4" name="Blue box">
            <a:extLst>
              <a:ext uri="{FF2B5EF4-FFF2-40B4-BE49-F238E27FC236}">
                <a16:creationId xmlns:a16="http://schemas.microsoft.com/office/drawing/2014/main" id="{F6FFD8D8-BA14-00BC-B244-9D42171AF132}"/>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5" name="Dynamic legal" descr="{&quot;templafy&quot;:{&quot;id&quot;:&quot;c83c4832-da4a-4e46-be35-83a254f7a8da&quot;}}">
            <a:extLst>
              <a:ext uri="{FF2B5EF4-FFF2-40B4-BE49-F238E27FC236}">
                <a16:creationId xmlns:a16="http://schemas.microsoft.com/office/drawing/2014/main" id="{A0FC9EE9-2537-BDCF-752D-CCD760944CED}"/>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6" name="Dynmic Internal use only" descr="{&quot;templafy&quot;:{&quot;id&quot;:&quot;1212ac28-124a-4e13-af30-7770c58bd733&quot;}}" title="Form.Cigna_Confidentiality.Cigna_healthcareConfidentiality">
            <a:extLst>
              <a:ext uri="{FF2B5EF4-FFF2-40B4-BE49-F238E27FC236}">
                <a16:creationId xmlns:a16="http://schemas.microsoft.com/office/drawing/2014/main" id="{A93C54DE-FEE7-B7E1-0350-87A02FF0A894}"/>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black">
          <a:xfrm>
            <a:off x="360000" y="719999"/>
            <a:ext cx="5648400" cy="5182325"/>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black">
          <a:xfrm>
            <a:off x="9887592" y="6318000"/>
            <a:ext cx="1585607" cy="180000"/>
          </a:xfrm>
          <a:prstGeom prst="rect">
            <a:avLst/>
          </a:prstGeom>
        </p:spPr>
        <p:txBody>
          <a:bodyPr/>
          <a:lstStyle>
            <a:lvl1pPr>
              <a:defRPr>
                <a:solidFill>
                  <a:schemeClr val="tx1"/>
                </a:solidFill>
              </a:defRPr>
            </a:lvl1pPr>
          </a:lstStyle>
          <a:p>
            <a:pPr algn="r"/>
            <a:fld id="{C0F2BB71-6031-4930-84B0-37A028CEEE3E}" type="datetime4">
              <a:rPr lang="en-US" smtClean="0"/>
              <a:t>March 18, 2026</a:t>
            </a:fld>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black"/>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2092644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guide id="2" orient="horz" pos="3718"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10" name="Picture Placeholder 9">
            <a:extLst>
              <a:ext uri="{FF2B5EF4-FFF2-40B4-BE49-F238E27FC236}">
                <a16:creationId xmlns:a16="http://schemas.microsoft.com/office/drawing/2014/main" id="{093A3340-1A42-61D7-8D5C-9DD7E3936ACC}"/>
              </a:ext>
            </a:extLst>
          </p:cNvPr>
          <p:cNvSpPr>
            <a:spLocks noGrp="1"/>
          </p:cNvSpPr>
          <p:nvPr>
            <p:ph type="pic" sz="quarter" idx="16" hasCustomPrompt="1"/>
          </p:nvPr>
        </p:nvSpPr>
        <p:spPr>
          <a:xfrm>
            <a:off x="6097200" y="0"/>
            <a:ext cx="6094800" cy="6678000"/>
          </a:xfrm>
          <a:custGeom>
            <a:avLst/>
            <a:gdLst>
              <a:gd name="connsiteX0" fmla="*/ 0 w 6094800"/>
              <a:gd name="connsiteY0" fmla="*/ 0 h 6678000"/>
              <a:gd name="connsiteX1" fmla="*/ 6094800 w 6094800"/>
              <a:gd name="connsiteY1" fmla="*/ 0 h 6678000"/>
              <a:gd name="connsiteX2" fmla="*/ 6094800 w 6094800"/>
              <a:gd name="connsiteY2" fmla="*/ 6678000 h 6678000"/>
              <a:gd name="connsiteX3" fmla="*/ 0 w 6094800"/>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94800" h="6678000">
                <a:moveTo>
                  <a:pt x="0" y="0"/>
                </a:moveTo>
                <a:lnTo>
                  <a:pt x="6094800" y="0"/>
                </a:lnTo>
                <a:lnTo>
                  <a:pt x="6094800" y="6678000"/>
                </a:lnTo>
                <a:lnTo>
                  <a:pt x="0" y="6678000"/>
                </a:lnTo>
                <a:close/>
              </a:path>
            </a:pathLst>
          </a:custGeom>
          <a:solidFill>
            <a:schemeClr val="tx1">
              <a:lumMod val="85000"/>
            </a:schemeClr>
          </a:solidFill>
        </p:spPr>
        <p:txBody>
          <a:bodyPr wrap="square" tIns="720000" anchor="ctr" anchorCtr="0">
            <a:noAutofit/>
          </a:bodyPr>
          <a:lstStyle>
            <a:lvl1pPr marL="0" indent="0" algn="ctr">
              <a:buNone/>
              <a:defRPr sz="1600">
                <a:solidFill>
                  <a:schemeClr val="bg1"/>
                </a:solidFill>
              </a:defRPr>
            </a:lvl1pPr>
          </a:lstStyle>
          <a:p>
            <a:r>
              <a:rPr lang="en-US" dirty="0"/>
              <a:t>Select placeholder then choose the desired photo</a:t>
            </a:r>
            <a:br>
              <a:rPr lang="en-US" dirty="0"/>
            </a:br>
            <a:r>
              <a:rPr lang="en-US" dirty="0"/>
              <a:t>from Templafy “Photos” </a:t>
            </a:r>
          </a:p>
        </p:txBody>
      </p:sp>
      <p:pic>
        <p:nvPicPr>
          <p:cNvPr id="3" name="Logo">
            <a:extLst>
              <a:ext uri="{FF2B5EF4-FFF2-40B4-BE49-F238E27FC236}">
                <a16:creationId xmlns:a16="http://schemas.microsoft.com/office/drawing/2014/main" id="{79CE2367-9FB1-A30D-10D7-6426F69F88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3" name="Blue box">
            <a:extLst>
              <a:ext uri="{FF2B5EF4-FFF2-40B4-BE49-F238E27FC236}">
                <a16:creationId xmlns:a16="http://schemas.microsoft.com/office/drawing/2014/main" id="{DC2A7A23-5B0A-4014-C366-83B865ED7726}"/>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4" name="Dynamic legal" descr="{&quot;templafy&quot;:{&quot;id&quot;:&quot;b3655d5f-0534-4e3e-936e-9bc875412e38&quot;}}">
            <a:extLst>
              <a:ext uri="{FF2B5EF4-FFF2-40B4-BE49-F238E27FC236}">
                <a16:creationId xmlns:a16="http://schemas.microsoft.com/office/drawing/2014/main" id="{CA76755F-17B7-C516-E766-E72A575E895B}"/>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97b33c1b-0bce-4d0d-8380-e493575bf40b&quot;}}" title="Form.Cigna_Confidentiality.Cigna_healthcareConfidentiality">
            <a:extLst>
              <a:ext uri="{FF2B5EF4-FFF2-40B4-BE49-F238E27FC236}">
                <a16:creationId xmlns:a16="http://schemas.microsoft.com/office/drawing/2014/main" id="{B81C47A5-41FA-F1E0-CDBD-1609C25AB509}"/>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black">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black"/>
        <p:txBody>
          <a:bodyPr/>
          <a:lstStyle>
            <a:lvl1pPr>
              <a:defRPr>
                <a:solidFill>
                  <a:schemeClr val="tx1"/>
                </a:solidFill>
              </a:defRPr>
            </a:lvl1pPr>
          </a:lstStyle>
          <a:p>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fld id="{EC0F47F4-2C23-4B1B-8F1C-EA8C54AC9180}" type="datetime4">
              <a:rPr lang="en-US" smtClean="0"/>
              <a:t>March 18, 2026</a:t>
            </a:fld>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713916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guide id="2" orient="horz" pos="3719"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Picture Placeholder 3">
            <a:extLst>
              <a:ext uri="{FF2B5EF4-FFF2-40B4-BE49-F238E27FC236}">
                <a16:creationId xmlns:a16="http://schemas.microsoft.com/office/drawing/2014/main" id="{FA98F2CF-80FA-91C9-9C37-76C06E2270DE}"/>
              </a:ext>
            </a:extLst>
          </p:cNvPr>
          <p:cNvSpPr>
            <a:spLocks noGrp="1"/>
          </p:cNvSpPr>
          <p:nvPr>
            <p:ph type="pic" sz="quarter" idx="16" hasCustomPrompt="1"/>
          </p:nvPr>
        </p:nvSpPr>
        <p:spPr>
          <a:xfrm>
            <a:off x="3581364" y="0"/>
            <a:ext cx="8610636" cy="6678000"/>
          </a:xfrm>
          <a:custGeom>
            <a:avLst/>
            <a:gdLst>
              <a:gd name="connsiteX0" fmla="*/ 0 w 8610636"/>
              <a:gd name="connsiteY0" fmla="*/ 0 h 6678000"/>
              <a:gd name="connsiteX1" fmla="*/ 8610636 w 8610636"/>
              <a:gd name="connsiteY1" fmla="*/ 0 h 6678000"/>
              <a:gd name="connsiteX2" fmla="*/ 8610636 w 8610636"/>
              <a:gd name="connsiteY2" fmla="*/ 6678000 h 6678000"/>
              <a:gd name="connsiteX3" fmla="*/ 4104771 w 8610636"/>
              <a:gd name="connsiteY3" fmla="*/ 6678000 h 6678000"/>
              <a:gd name="connsiteX4" fmla="*/ 4119976 w 8610636"/>
              <a:gd name="connsiteY4" fmla="*/ 6288074 h 6678000"/>
              <a:gd name="connsiteX5" fmla="*/ 1279486 w 8610636"/>
              <a:gd name="connsiteY5" fmla="*/ 740634 h 6678000"/>
              <a:gd name="connsiteX6" fmla="*/ 22298 w 8610636"/>
              <a:gd name="connsiteY6" fmla="*/ 9481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0636" h="6678000">
                <a:moveTo>
                  <a:pt x="0" y="0"/>
                </a:moveTo>
                <a:lnTo>
                  <a:pt x="8610636" y="0"/>
                </a:lnTo>
                <a:lnTo>
                  <a:pt x="8610636" y="6678000"/>
                </a:lnTo>
                <a:lnTo>
                  <a:pt x="4104771" y="6678000"/>
                </a:lnTo>
                <a:lnTo>
                  <a:pt x="4119976" y="6288074"/>
                </a:lnTo>
                <a:cubicBezTo>
                  <a:pt x="4135895" y="4179220"/>
                  <a:pt x="3158491" y="2102204"/>
                  <a:pt x="1279486" y="740634"/>
                </a:cubicBezTo>
                <a:cubicBezTo>
                  <a:pt x="879946" y="451189"/>
                  <a:pt x="458598" y="207786"/>
                  <a:pt x="22298" y="9481"/>
                </a:cubicBezTo>
                <a:close/>
              </a:path>
            </a:pathLst>
          </a:custGeom>
          <a:solidFill>
            <a:schemeClr val="tx1">
              <a:lumMod val="85000"/>
            </a:schemeClr>
          </a:solidFill>
        </p:spPr>
        <p:txBody>
          <a:bodyPr wrap="square" lIns="4536000" tIns="0" rIns="0" anchor="ctr" anchorCtr="0">
            <a:noAutofit/>
          </a:bodyPr>
          <a:lstStyle>
            <a:lvl1pPr marL="0" indent="0" algn="l">
              <a:buNone/>
              <a:defRPr sz="1600">
                <a:solidFill>
                  <a:schemeClr val="bg1"/>
                </a:solidFill>
              </a:defRPr>
            </a:lvl1pPr>
          </a:lstStyle>
          <a:p>
            <a:r>
              <a:rPr lang="en-US" dirty="0"/>
              <a:t>Select placeholder then choose the desired photo from Templafy “Photos” </a:t>
            </a:r>
          </a:p>
        </p:txBody>
      </p:sp>
      <p:pic>
        <p:nvPicPr>
          <p:cNvPr id="3" name="Logo">
            <a:extLst>
              <a:ext uri="{FF2B5EF4-FFF2-40B4-BE49-F238E27FC236}">
                <a16:creationId xmlns:a16="http://schemas.microsoft.com/office/drawing/2014/main" id="{DE290701-38EF-D177-6AF7-5E8375E05B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3" name="Blue box">
            <a:extLst>
              <a:ext uri="{FF2B5EF4-FFF2-40B4-BE49-F238E27FC236}">
                <a16:creationId xmlns:a16="http://schemas.microsoft.com/office/drawing/2014/main" id="{E074944F-4488-D51D-A6DC-41298433A960}"/>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4" name="Dynamic legal" descr="{&quot;templafy&quot;:{&quot;id&quot;:&quot;4704cef4-5a56-4ba2-93df-046f168dd376&quot;}}">
            <a:extLst>
              <a:ext uri="{FF2B5EF4-FFF2-40B4-BE49-F238E27FC236}">
                <a16:creationId xmlns:a16="http://schemas.microsoft.com/office/drawing/2014/main" id="{77C62761-9BBD-3E01-31EF-7D0AA242F10C}"/>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715b1642-86fd-44a7-ae53-af0fd22b3577&quot;}}" title="Form.Cigna_Confidentiality.Cigna_healthcareConfidentiality">
            <a:extLst>
              <a:ext uri="{FF2B5EF4-FFF2-40B4-BE49-F238E27FC236}">
                <a16:creationId xmlns:a16="http://schemas.microsoft.com/office/drawing/2014/main" id="{A2F38CE1-3CEA-090F-1B03-380528C55824}"/>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black">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black"/>
        <p:txBody>
          <a:bodyPr/>
          <a:lstStyle>
            <a:lvl1pPr>
              <a:defRPr>
                <a:solidFill>
                  <a:schemeClr val="tx1"/>
                </a:solidFill>
              </a:defRPr>
            </a:lvl1pPr>
          </a:lstStyle>
          <a:p>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fld id="{C44CD778-EBD1-4C84-93C1-CF7C2FBC8E1F}" type="datetime4">
              <a:rPr lang="en-US" smtClean="0"/>
              <a:t>March 18, 2026</a:t>
            </a:fld>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675913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guide id="2" orient="horz" pos="3719"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defRPr/>
            </a:lvl1pPr>
          </a:lstStyle>
          <a:p>
            <a:pPr lvl="0"/>
            <a:r>
              <a:rPr lang="en-US" noProof="0"/>
              <a:t>Click to add text                                                                                                                                Enter &amp; TAB to view next text style                                                                                                           SHIFT+TAB to view previous text style</a:t>
            </a:r>
            <a:endParaRPr lang="en-US" noProof="0"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45D558D4-04C8-43D7-99D3-0B5085DE6082}" type="datetime4">
              <a:rPr lang="en-US" smtClean="0"/>
              <a:t>March 18, 2026</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723685214"/>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59998" y="360000"/>
            <a:ext cx="11473200" cy="1188000"/>
          </a:xfrm>
        </p:spPr>
        <p:txBody>
          <a:bodyPr/>
          <a:lstStyle/>
          <a:p>
            <a:r>
              <a:rPr lang="en-US" dirty="0"/>
              <a:t>Click to add title</a:t>
            </a:r>
            <a:endParaRPr lang="en-US"/>
          </a:p>
        </p:txBody>
      </p:sp>
      <p:sp>
        <p:nvSpPr>
          <p:cNvPr id="6" name="Subtitle 2">
            <a:extLst>
              <a:ext uri="{FF2B5EF4-FFF2-40B4-BE49-F238E27FC236}">
                <a16:creationId xmlns:a16="http://schemas.microsoft.com/office/drawing/2014/main" id="{7690D69E-A092-71E3-EE69-0F397D7CDEB5}"/>
              </a:ext>
            </a:extLst>
          </p:cNvPr>
          <p:cNvSpPr>
            <a:spLocks noGrp="1"/>
          </p:cNvSpPr>
          <p:nvPr>
            <p:ph type="subTitle" idx="1" hasCustomPrompt="1"/>
          </p:nvPr>
        </p:nvSpPr>
        <p:spPr>
          <a:xfrm>
            <a:off x="359998" y="799200"/>
            <a:ext cx="114732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2pPr>
            <a:lvl3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3pPr>
            <a:lvl4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4pPr>
            <a:lvl5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5pPr>
            <a:lvl6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6pPr>
            <a:lvl7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7pPr>
            <a:lvl8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8pPr>
            <a:lvl9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9pPr>
          </a:lstStyle>
          <a:p>
            <a:r>
              <a:rPr lang="en-US" dirty="0"/>
              <a:t>Click to add subtitle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59998" y="1548000"/>
            <a:ext cx="11473200" cy="4377600"/>
          </a:xfrm>
        </p:spPr>
        <p:txBody>
          <a:bodyPr/>
          <a:lstStyle>
            <a:lvl1pPr>
              <a:defRPr/>
            </a:lvl1pPr>
          </a:lstStyle>
          <a:p>
            <a:pPr lvl="0"/>
            <a:r>
              <a:rPr lang="en-US" noProof="0" dirty="0"/>
              <a:t>Click to add text                                                                                                                                Enter &amp; TAB to view next text style                                                                                                           SHIFT+TAB to view previous text style</a:t>
            </a:r>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620EDA09-7B66-4826-AA19-FC620B7DD26E}" type="datetime4">
              <a:rPr lang="en-US" smtClean="0"/>
              <a:t>March 18, 2026</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562241896"/>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guide id="3" orient="horz" pos="503"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a:defRPr/>
            </a:lvl1pPr>
          </a:lstStyle>
          <a:p>
            <a:pPr lvl="0"/>
            <a:r>
              <a:rPr lang="en-US" noProof="0"/>
              <a:t>Click to add text                                                    Enter &amp; TAB to view next text style                         SHIFT+TAB to view previous text style</a:t>
            </a:r>
            <a:endParaRPr lang="en-US" noProof="0" dirty="0"/>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a:t>Click to add text                                                    Enter &amp; TAB to view next text style                         SHIFT+TAB to view previous text style</a:t>
            </a:r>
            <a:endParaRPr lang="en-US" noProof="0"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BDC50009-3325-4239-8B1C-54511BA3FC34}" type="datetime4">
              <a:rPr lang="en-US" smtClean="0"/>
              <a:t>March 18, 2026</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57160467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59998" y="360000"/>
            <a:ext cx="11473200" cy="1188000"/>
          </a:xfrm>
        </p:spPr>
        <p:txBody>
          <a:bodyPr/>
          <a:lstStyle/>
          <a:p>
            <a:r>
              <a:rPr lang="en-US" dirty="0"/>
              <a:t>Click to add title</a:t>
            </a:r>
            <a:endParaRPr lang="en-US"/>
          </a:p>
        </p:txBody>
      </p:sp>
      <p:sp>
        <p:nvSpPr>
          <p:cNvPr id="8" name="Subtitle 2">
            <a:extLst>
              <a:ext uri="{FF2B5EF4-FFF2-40B4-BE49-F238E27FC236}">
                <a16:creationId xmlns:a16="http://schemas.microsoft.com/office/drawing/2014/main" id="{401DCE1F-3AC2-DDC3-E9A6-9C4EDBA5E8F2}"/>
              </a:ext>
            </a:extLst>
          </p:cNvPr>
          <p:cNvSpPr>
            <a:spLocks noGrp="1"/>
          </p:cNvSpPr>
          <p:nvPr>
            <p:ph type="subTitle" idx="1" hasCustomPrompt="1"/>
          </p:nvPr>
        </p:nvSpPr>
        <p:spPr>
          <a:xfrm>
            <a:off x="359998" y="799200"/>
            <a:ext cx="114732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2pPr>
            <a:lvl3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3pPr>
            <a:lvl4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4pPr>
            <a:lvl5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5pPr>
            <a:lvl6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6pPr>
            <a:lvl7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7pPr>
            <a:lvl8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8pPr>
            <a:lvl9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9pPr>
          </a:lstStyle>
          <a:p>
            <a:r>
              <a:rPr lang="en-US" dirty="0"/>
              <a:t>Click to add subtitle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59998" y="1548000"/>
            <a:ext cx="5648400" cy="4377600"/>
          </a:xfrm>
        </p:spPr>
        <p:txBody>
          <a:bodyPr/>
          <a:lstStyle>
            <a:lvl1pPr>
              <a:defRPr/>
            </a:lvl1pPr>
          </a:lstStyle>
          <a:p>
            <a:pPr lvl="0"/>
            <a:r>
              <a:rPr lang="en-US" noProof="0"/>
              <a:t>Click to add text                                                    Enter &amp; TAB to view next text style                         SHIFT+TAB to view previous text style</a:t>
            </a:r>
            <a:endParaRPr lang="en-US" noProof="0" dirty="0"/>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a:t>Click to add text                                                    Enter &amp; TAB to view next text style                         SHIFT+TAB to view previous text style</a:t>
            </a:r>
            <a:endParaRPr lang="en-US" noProof="0"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2FF26A9D-0019-4877-A27C-22EDD79B3268}" type="datetime4">
              <a:rPr lang="en-US" smtClean="0"/>
              <a:t>March 18, 2026</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42764799"/>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guide id="3" orient="horz" pos="503"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3" name="Content Placeholder 2"/>
          <p:cNvSpPr>
            <a:spLocks noGrp="1"/>
          </p:cNvSpPr>
          <p:nvPr>
            <p:ph idx="1" hasCustomPrompt="1"/>
          </p:nvPr>
        </p:nvSpPr>
        <p:spPr>
          <a:xfrm>
            <a:off x="360000" y="1548000"/>
            <a:ext cx="3704400" cy="4377600"/>
          </a:xfrm>
        </p:spPr>
        <p:txBody>
          <a:bodyPr/>
          <a:lstStyle>
            <a:lvl1pPr>
              <a:defRPr/>
            </a:lvl1pPr>
            <a:lvl5pPr>
              <a:defRPr/>
            </a:lvl5pPr>
          </a:lstStyle>
          <a:p>
            <a:pPr lvl="0"/>
            <a:r>
              <a:rPr lang="en-US" noProof="0"/>
              <a:t>Click to add text                         Enter &amp; TAB to view next text style                                         SHIFT+TAB to view previous text style</a:t>
            </a:r>
            <a:endParaRPr lang="en-US" noProof="0"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1548000"/>
            <a:ext cx="3704400" cy="4377600"/>
          </a:xfrm>
        </p:spPr>
        <p:txBody>
          <a:bodyPr/>
          <a:lstStyle>
            <a:lvl1pPr>
              <a:defRPr/>
            </a:lvl1pPr>
            <a:lvl5pPr>
              <a:defRPr/>
            </a:lvl5pPr>
          </a:lstStyle>
          <a:p>
            <a:pPr lvl="0"/>
            <a:r>
              <a:rPr lang="en-US" noProof="0"/>
              <a:t>Click to add text                         Enter &amp; TAB to view next text style                                         SHIFT+TAB to view previous text style</a:t>
            </a:r>
            <a:endParaRPr lang="en-US" noProof="0"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8800" y="1548000"/>
            <a:ext cx="3704400" cy="4377600"/>
          </a:xfrm>
        </p:spPr>
        <p:txBody>
          <a:bodyPr/>
          <a:lstStyle>
            <a:lvl1pPr>
              <a:defRPr/>
            </a:lvl1pPr>
            <a:lvl5pPr>
              <a:defRPr/>
            </a:lvl5pPr>
          </a:lstStyle>
          <a:p>
            <a:pPr lvl="0"/>
            <a:r>
              <a:rPr lang="en-US" noProof="0"/>
              <a:t>Click to add text                         Enter &amp; TAB to view next text style                                         SHIFT+TAB to view previous text style</a:t>
            </a:r>
            <a:endParaRPr lang="en-US" noProof="0" dirty="0"/>
          </a:p>
        </p:txBody>
      </p:sp>
      <p:sp>
        <p:nvSpPr>
          <p:cNvPr id="5" name="Footer Placeholder 4">
            <a:extLst>
              <a:ext uri="{FF2B5EF4-FFF2-40B4-BE49-F238E27FC236}">
                <a16:creationId xmlns:a16="http://schemas.microsoft.com/office/drawing/2014/main" id="{57908891-190B-6BC3-437F-0AC310A77479}"/>
              </a:ext>
            </a:extLst>
          </p:cNvPr>
          <p:cNvSpPr>
            <a:spLocks noGrp="1"/>
          </p:cNvSpPr>
          <p:nvPr>
            <p:ph type="ftr" sz="quarter" idx="15"/>
          </p:nvPr>
        </p:nvSpPr>
        <p:spPr/>
        <p:txBody>
          <a:bodyPr/>
          <a:lstStyle/>
          <a:p>
            <a:endParaRPr lang="en-US" dirty="0"/>
          </a:p>
        </p:txBody>
      </p:sp>
      <p:sp>
        <p:nvSpPr>
          <p:cNvPr id="4" name="Date Placeholder 3">
            <a:extLst>
              <a:ext uri="{FF2B5EF4-FFF2-40B4-BE49-F238E27FC236}">
                <a16:creationId xmlns:a16="http://schemas.microsoft.com/office/drawing/2014/main" id="{F2C847E6-A193-E0D3-AEBC-4655DDD81D7E}"/>
              </a:ext>
            </a:extLst>
          </p:cNvPr>
          <p:cNvSpPr>
            <a:spLocks noGrp="1"/>
          </p:cNvSpPr>
          <p:nvPr>
            <p:ph type="dt" sz="half" idx="14"/>
          </p:nvPr>
        </p:nvSpPr>
        <p:spPr>
          <a:xfrm>
            <a:off x="9887592" y="6318000"/>
            <a:ext cx="1585607" cy="180000"/>
          </a:xfrm>
          <a:prstGeom prst="rect">
            <a:avLst/>
          </a:prstGeom>
        </p:spPr>
        <p:txBody>
          <a:bodyPr/>
          <a:lstStyle/>
          <a:p>
            <a:pPr algn="r"/>
            <a:fld id="{8DC52CB9-9842-464F-9DFC-990399799869}" type="datetime4">
              <a:rPr lang="en-US" smtClean="0"/>
              <a:t>March 18, 2026</a:t>
            </a:fld>
            <a:endParaRPr lang="en-US" dirty="0"/>
          </a:p>
        </p:txBody>
      </p:sp>
      <p:sp>
        <p:nvSpPr>
          <p:cNvPr id="6" name="Slide Number Placeholder 5">
            <a:extLst>
              <a:ext uri="{FF2B5EF4-FFF2-40B4-BE49-F238E27FC236}">
                <a16:creationId xmlns:a16="http://schemas.microsoft.com/office/drawing/2014/main" id="{7AA71E20-872F-F5BC-E21E-27661D221949}"/>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50300243"/>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3"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92C5249-9040-41B4-1E81-409B0CBABD80}"/>
              </a:ext>
            </a:extLst>
          </p:cNvPr>
          <p:cNvSpPr>
            <a:spLocks noGrp="1"/>
          </p:cNvSpPr>
          <p:nvPr>
            <p:ph type="pic" sz="quarter" idx="16" hasCustomPrompt="1"/>
          </p:nvPr>
        </p:nvSpPr>
        <p:spPr>
          <a:xfrm>
            <a:off x="6184902" y="0"/>
            <a:ext cx="6007098" cy="6678000"/>
          </a:xfrm>
          <a:custGeom>
            <a:avLst/>
            <a:gdLst>
              <a:gd name="connsiteX0" fmla="*/ 0 w 6007098"/>
              <a:gd name="connsiteY0" fmla="*/ 0 h 6678000"/>
              <a:gd name="connsiteX1" fmla="*/ 6007098 w 6007098"/>
              <a:gd name="connsiteY1" fmla="*/ 0 h 6678000"/>
              <a:gd name="connsiteX2" fmla="*/ 6007098 w 6007098"/>
              <a:gd name="connsiteY2" fmla="*/ 6678000 h 6678000"/>
              <a:gd name="connsiteX3" fmla="*/ 0 w 6007098"/>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07098" h="6678000">
                <a:moveTo>
                  <a:pt x="0" y="0"/>
                </a:moveTo>
                <a:lnTo>
                  <a:pt x="6007098" y="0"/>
                </a:lnTo>
                <a:lnTo>
                  <a:pt x="6007098" y="6678000"/>
                </a:lnTo>
                <a:lnTo>
                  <a:pt x="0" y="6678000"/>
                </a:lnTo>
                <a:close/>
              </a:path>
            </a:pathLst>
          </a:custGeom>
          <a:solidFill>
            <a:schemeClr val="bg1">
              <a:lumMod val="85000"/>
            </a:schemeClr>
          </a:solidFill>
        </p:spPr>
        <p:txBody>
          <a:bodyPr wrap="square" tIns="720000" anchor="ctr" anchorCtr="0">
            <a:noAutofit/>
          </a:bodyPr>
          <a:lstStyle>
            <a:lvl1pPr marL="0" marR="0" indent="0" algn="ctr" defTabSz="914400" rtl="0" eaLnBrk="1" fontAlgn="auto" latinLnBrk="0" hangingPunct="1">
              <a:lnSpc>
                <a:spcPct val="100000"/>
              </a:lnSpc>
              <a:spcBef>
                <a:spcPts val="0"/>
              </a:spcBef>
              <a:spcAft>
                <a:spcPts val="600"/>
              </a:spcAft>
              <a:buClrTx/>
              <a:buSzTx/>
              <a:buFont typeface="Verdana" panose="020B0604030504040204" pitchFamily="34" charset="0"/>
              <a:buNone/>
              <a:tabLst/>
              <a:defRPr sz="1600">
                <a:solidFill>
                  <a:schemeClr val="tx1"/>
                </a:solidFill>
              </a:defRPr>
            </a:lvl1pPr>
          </a:lstStyle>
          <a:p>
            <a:r>
              <a:rPr lang="en-US" dirty="0"/>
              <a:t>Select placeholder then choose the</a:t>
            </a:r>
            <a:br>
              <a:rPr lang="en-US" dirty="0"/>
            </a:br>
            <a:r>
              <a:rPr lang="en-US" dirty="0"/>
              <a:t>desired photo from Templafy “Photos” </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p>
        </p:txBody>
      </p:sp>
      <p:sp>
        <p:nvSpPr>
          <p:cNvPr id="6" name="Footer Placeholder 5">
            <a:extLst>
              <a:ext uri="{FF2B5EF4-FFF2-40B4-BE49-F238E27FC236}">
                <a16:creationId xmlns:a16="http://schemas.microsoft.com/office/drawing/2014/main" id="{D49B1CD8-E034-FA30-958A-BDC66BFEB2A9}"/>
              </a:ext>
            </a:extLst>
          </p:cNvPr>
          <p:cNvSpPr>
            <a:spLocks noGrp="1"/>
          </p:cNvSpPr>
          <p:nvPr>
            <p:ph type="ftr" sz="quarter" idx="17"/>
          </p:nvPr>
        </p:nvSpPr>
        <p:spPr/>
        <p:txBody>
          <a:bodyPr/>
          <a:lstStyle>
            <a:lvl1pPr>
              <a:defRPr>
                <a:solidFill>
                  <a:schemeClr val="bg1"/>
                </a:solidFill>
              </a:defRPr>
            </a:lvl1pPr>
          </a:lstStyle>
          <a:p>
            <a:endParaRPr lang="en-US" dirty="0"/>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fld id="{D15A8156-74AE-4ECF-80A1-9DF70C93FBB0}" type="datetime4">
              <a:rPr lang="en-US" smtClean="0"/>
              <a:t>March 18, 2026</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40764038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 Tex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hasCustomPrompt="1"/>
          </p:nvPr>
        </p:nvSpPr>
        <p:spPr>
          <a:xfrm>
            <a:off x="6186488" y="356400"/>
            <a:ext cx="5646712" cy="5565600"/>
          </a:xfrm>
          <a:prstGeom prst="rect">
            <a:avLst/>
          </a:pr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Select placeholder then choose the</a:t>
            </a:r>
            <a:br>
              <a:rPr lang="en-US" dirty="0"/>
            </a:br>
            <a:r>
              <a:rPr lang="en-US" dirty="0"/>
              <a:t>desired photo from Templafy “Photos” </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p>
        </p:txBody>
      </p:sp>
      <p:sp>
        <p:nvSpPr>
          <p:cNvPr id="9" name="Footer Placeholder 8">
            <a:extLst>
              <a:ext uri="{FF2B5EF4-FFF2-40B4-BE49-F238E27FC236}">
                <a16:creationId xmlns:a16="http://schemas.microsoft.com/office/drawing/2014/main" id="{01A6B237-376D-FBB9-C58C-BDD6F632CABF}"/>
              </a:ext>
            </a:extLst>
          </p:cNvPr>
          <p:cNvSpPr>
            <a:spLocks noGrp="1"/>
          </p:cNvSpPr>
          <p:nvPr>
            <p:ph type="ftr" sz="quarter" idx="18"/>
          </p:nvPr>
        </p:nvSpPr>
        <p:spPr/>
        <p:txBody>
          <a:bodyPr/>
          <a:lstStyle/>
          <a:p>
            <a:endParaRPr lang="en-US" dirty="0"/>
          </a:p>
        </p:txBody>
      </p:sp>
      <p:sp>
        <p:nvSpPr>
          <p:cNvPr id="6" name="Date Placeholder 5">
            <a:extLst>
              <a:ext uri="{FF2B5EF4-FFF2-40B4-BE49-F238E27FC236}">
                <a16:creationId xmlns:a16="http://schemas.microsoft.com/office/drawing/2014/main" id="{E61F5001-0950-4321-04ED-377B1C28BD3D}"/>
              </a:ext>
            </a:extLst>
          </p:cNvPr>
          <p:cNvSpPr>
            <a:spLocks noGrp="1"/>
          </p:cNvSpPr>
          <p:nvPr>
            <p:ph type="dt" sz="half" idx="17"/>
          </p:nvPr>
        </p:nvSpPr>
        <p:spPr/>
        <p:txBody>
          <a:bodyPr/>
          <a:lstStyle/>
          <a:p>
            <a:fld id="{05D6FF07-069D-4F86-ACC1-39A68DE962EE}" type="datetime4">
              <a:rPr lang="en-US" smtClean="0"/>
              <a:t>March 18, 2026</a:t>
            </a:fld>
            <a:endParaRPr lang="en-US" dirty="0"/>
          </a:p>
        </p:txBody>
      </p:sp>
      <p:sp>
        <p:nvSpPr>
          <p:cNvPr id="10" name="Slide Number Placeholder 9">
            <a:extLst>
              <a:ext uri="{FF2B5EF4-FFF2-40B4-BE49-F238E27FC236}">
                <a16:creationId xmlns:a16="http://schemas.microsoft.com/office/drawing/2014/main" id="{265F2533-8E44-99FF-9158-86A94D16860C}"/>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199836314"/>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 Cover and picture">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5" name="Picture Placeholder 4">
            <a:extLst>
              <a:ext uri="{FF2B5EF4-FFF2-40B4-BE49-F238E27FC236}">
                <a16:creationId xmlns:a16="http://schemas.microsoft.com/office/drawing/2014/main" id="{DC3F8057-12BE-38CC-B6F4-AD96D0FEAAAC}"/>
              </a:ext>
            </a:extLst>
          </p:cNvPr>
          <p:cNvSpPr>
            <a:spLocks noGrp="1"/>
          </p:cNvSpPr>
          <p:nvPr>
            <p:ph type="pic" sz="quarter" idx="10" hasCustomPrompt="1"/>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Select placeholder then choose the</a:t>
            </a:r>
            <a:br>
              <a:rPr lang="en-US" dirty="0"/>
            </a:br>
            <a:r>
              <a:rPr lang="en-US" dirty="0"/>
              <a:t>desired photo from Templafy “Photos” </a:t>
            </a: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58775" y="5738400"/>
            <a:ext cx="1396799" cy="758676"/>
          </a:xfrm>
          <a:prstGeom prst="rect">
            <a:avLst/>
          </a:prstGeom>
        </p:spPr>
      </p:pic>
      <p:sp>
        <p:nvSpPr>
          <p:cNvPr id="16" name="Blue box">
            <a:extLst>
              <a:ext uri="{FF2B5EF4-FFF2-40B4-BE49-F238E27FC236}">
                <a16:creationId xmlns:a16="http://schemas.microsoft.com/office/drawing/2014/main" id="{6F167FEB-F14C-949B-77D9-975505F95795}"/>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7" name="Dynamic legal" descr="{&quot;templafy&quot;:{&quot;id&quot;:&quot;c457368a-8208-40c6-a5fc-962d1944ee77&quot;}}">
            <a:extLst>
              <a:ext uri="{FF2B5EF4-FFF2-40B4-BE49-F238E27FC236}">
                <a16:creationId xmlns:a16="http://schemas.microsoft.com/office/drawing/2014/main" id="{AA50FCFC-FD2E-FE50-99BE-63972B45E0F6}"/>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8" name="Dynmic Internal use only" descr="{&quot;templafy&quot;:{&quot;id&quot;:&quot;6c3aca18-5867-4a86-af7c-0bf37c474dc8&quot;}}" title="Form.Cigna_Confidentiality.Cigna_healthcareConfidentiality">
            <a:extLst>
              <a:ext uri="{FF2B5EF4-FFF2-40B4-BE49-F238E27FC236}">
                <a16:creationId xmlns:a16="http://schemas.microsoft.com/office/drawing/2014/main" id="{A6209C70-98DD-489A-FD30-AF0E528A3AD3}"/>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14" name="Title 1">
            <a:extLst>
              <a:ext uri="{FF2B5EF4-FFF2-40B4-BE49-F238E27FC236}">
                <a16:creationId xmlns:a16="http://schemas.microsoft.com/office/drawing/2014/main" id="{45A1D762-EB1D-2577-2A31-3D4763DD613E}"/>
              </a:ext>
            </a:extLst>
          </p:cNvPr>
          <p:cNvSpPr>
            <a:spLocks noGrp="1"/>
          </p:cNvSpPr>
          <p:nvPr>
            <p:ph type="ctrTitle" hasCustomPrompt="1"/>
          </p:nvPr>
        </p:nvSpPr>
        <p:spPr bwMode="black">
          <a:xfrm>
            <a:off x="359997" y="1360800"/>
            <a:ext cx="4673966"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15" name="Subtitle 2">
            <a:extLst>
              <a:ext uri="{FF2B5EF4-FFF2-40B4-BE49-F238E27FC236}">
                <a16:creationId xmlns:a16="http://schemas.microsoft.com/office/drawing/2014/main" id="{18A4F771-D474-7070-B69D-1B60A699F80E}"/>
              </a:ext>
            </a:extLst>
          </p:cNvPr>
          <p:cNvSpPr>
            <a:spLocks noGrp="1"/>
          </p:cNvSpPr>
          <p:nvPr>
            <p:ph type="subTitle" idx="1" hasCustomPrompt="1"/>
          </p:nvPr>
        </p:nvSpPr>
        <p:spPr bwMode="black">
          <a:xfrm>
            <a:off x="359998" y="3731909"/>
            <a:ext cx="4673966"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9" name="Footer Placeholder 16">
            <a:extLst>
              <a:ext uri="{FF2B5EF4-FFF2-40B4-BE49-F238E27FC236}">
                <a16:creationId xmlns:a16="http://schemas.microsoft.com/office/drawing/2014/main" id="{6DBEA268-0D0B-EAC3-BAEC-126E76751467}"/>
              </a:ext>
            </a:extLst>
          </p:cNvPr>
          <p:cNvSpPr>
            <a:spLocks noGrp="1"/>
          </p:cNvSpPr>
          <p:nvPr>
            <p:ph type="ftr" sz="quarter" idx="22"/>
          </p:nvPr>
        </p:nvSpPr>
        <p:spPr>
          <a:xfrm>
            <a:off x="5033963" y="6318000"/>
            <a:ext cx="4851135" cy="180000"/>
          </a:xfrm>
        </p:spPr>
        <p:txBody>
          <a:bodyPr/>
          <a:lstStyle>
            <a:lvl1pPr>
              <a:defRPr>
                <a:solidFill>
                  <a:schemeClr val="tx1"/>
                </a:solidFill>
              </a:defRPr>
            </a:lvl1pPr>
          </a:lstStyle>
          <a:p>
            <a:endParaRPr lang="en-US" dirty="0"/>
          </a:p>
        </p:txBody>
      </p:sp>
      <p:sp>
        <p:nvSpPr>
          <p:cNvPr id="7" name="Date Placeholder 1">
            <a:extLst>
              <a:ext uri="{FF2B5EF4-FFF2-40B4-BE49-F238E27FC236}">
                <a16:creationId xmlns:a16="http://schemas.microsoft.com/office/drawing/2014/main" id="{9BF78AF2-297F-235E-F639-F68E31D9E763}"/>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fld id="{035BA9B7-2D1A-48A3-A563-B484EFEE15B2}" type="datetime4">
              <a:rPr lang="en-US" smtClean="0"/>
              <a:t>March 18, 2026</a:t>
            </a:fld>
            <a:endParaRPr lang="en-US" dirty="0"/>
          </a:p>
        </p:txBody>
      </p:sp>
      <p:sp>
        <p:nvSpPr>
          <p:cNvPr id="10" name="Slide Number Placeholder 9">
            <a:extLst>
              <a:ext uri="{FF2B5EF4-FFF2-40B4-BE49-F238E27FC236}">
                <a16:creationId xmlns:a16="http://schemas.microsoft.com/office/drawing/2014/main" id="{6DAFAA34-7650-B385-0DD8-5608BC81D7D3}"/>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4108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22FDDB-B6BB-2D1D-4EB4-8E54F77638B5}"/>
              </a:ext>
            </a:extLst>
          </p:cNvPr>
          <p:cNvSpPr>
            <a:spLocks noGrp="1"/>
          </p:cNvSpPr>
          <p:nvPr>
            <p:ph type="pic" sz="quarter" idx="16" hasCustomPrompt="1"/>
          </p:nvPr>
        </p:nvSpPr>
        <p:spPr>
          <a:xfrm>
            <a:off x="6918794" y="0"/>
            <a:ext cx="5273207" cy="6678000"/>
          </a:xfrm>
          <a:custGeom>
            <a:avLst/>
            <a:gdLst>
              <a:gd name="connsiteX0" fmla="*/ 1004362 w 5273207"/>
              <a:gd name="connsiteY0" fmla="*/ 0 h 6678000"/>
              <a:gd name="connsiteX1" fmla="*/ 5273207 w 5273207"/>
              <a:gd name="connsiteY1" fmla="*/ 0 h 6678000"/>
              <a:gd name="connsiteX2" fmla="*/ 5273207 w 5273207"/>
              <a:gd name="connsiteY2" fmla="*/ 6678000 h 6678000"/>
              <a:gd name="connsiteX3" fmla="*/ 0 w 5273207"/>
              <a:gd name="connsiteY3" fmla="*/ 6678000 h 6678000"/>
              <a:gd name="connsiteX4" fmla="*/ 23422 w 5273207"/>
              <a:gd name="connsiteY4" fmla="*/ 6301100 h 6678000"/>
              <a:gd name="connsiteX5" fmla="*/ 1022090 w 5273207"/>
              <a:gd name="connsiteY5" fmla="*/ 15687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07" h="6678000">
                <a:moveTo>
                  <a:pt x="1004362" y="0"/>
                </a:moveTo>
                <a:lnTo>
                  <a:pt x="5273207" y="0"/>
                </a:lnTo>
                <a:lnTo>
                  <a:pt x="5273207" y="6678000"/>
                </a:lnTo>
                <a:lnTo>
                  <a:pt x="0" y="6678000"/>
                </a:lnTo>
                <a:lnTo>
                  <a:pt x="23422" y="6301100"/>
                </a:lnTo>
                <a:cubicBezTo>
                  <a:pt x="204269" y="4293714"/>
                  <a:pt x="1188942" y="2196400"/>
                  <a:pt x="1022090" y="156870"/>
                </a:cubicBez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Select placeholder then</a:t>
            </a:r>
            <a:br>
              <a:rPr lang="en-US" dirty="0"/>
            </a:br>
            <a:r>
              <a:rPr lang="en-US" dirty="0"/>
              <a:t>choose the desired photo</a:t>
            </a:r>
            <a:br>
              <a:rPr lang="en-US" dirty="0"/>
            </a:br>
            <a:r>
              <a:rPr lang="en-US" dirty="0"/>
              <a:t>from Templafy “Photos” </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p>
        </p:txBody>
      </p:sp>
      <p:sp>
        <p:nvSpPr>
          <p:cNvPr id="6" name="Footer Placeholder 5">
            <a:extLst>
              <a:ext uri="{FF2B5EF4-FFF2-40B4-BE49-F238E27FC236}">
                <a16:creationId xmlns:a16="http://schemas.microsoft.com/office/drawing/2014/main" id="{83615711-8177-D522-B1C5-179CE27929C7}"/>
              </a:ext>
            </a:extLst>
          </p:cNvPr>
          <p:cNvSpPr>
            <a:spLocks noGrp="1"/>
          </p:cNvSpPr>
          <p:nvPr>
            <p:ph type="ftr" sz="quarter" idx="17"/>
          </p:nvPr>
        </p:nvSpPr>
        <p:spPr/>
        <p:txBody>
          <a:bodyPr/>
          <a:lstStyle>
            <a:lvl1pPr>
              <a:defRPr>
                <a:solidFill>
                  <a:schemeClr val="bg1"/>
                </a:solidFill>
              </a:defRPr>
            </a:lvl1pPr>
          </a:lstStyle>
          <a:p>
            <a:endParaRPr lang="en-US" dirty="0"/>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fld id="{9A31F849-45EF-404A-BFDC-DC28C68FC238}" type="datetime4">
              <a:rPr lang="en-US" smtClean="0"/>
              <a:t>March 18, 2026</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084872415"/>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3704400" cy="2610000"/>
          </a:xfrm>
        </p:spPr>
        <p:txBody>
          <a:bodyPr/>
          <a:lstStyle>
            <a:lvl1pPr>
              <a:defRPr sz="2400"/>
            </a:lvl1pPr>
          </a:lstStyle>
          <a:p>
            <a:r>
              <a:rPr lang="en-US" dirty="0"/>
              <a:t>Click to add title</a:t>
            </a:r>
            <a:endParaRPr lang="en-US"/>
          </a:p>
        </p:txBody>
      </p:sp>
      <p:sp>
        <p:nvSpPr>
          <p:cNvPr id="3" name="Content Placeholder 2"/>
          <p:cNvSpPr>
            <a:spLocks noGrp="1"/>
          </p:cNvSpPr>
          <p:nvPr>
            <p:ph idx="1" hasCustomPrompt="1"/>
          </p:nvPr>
        </p:nvSpPr>
        <p:spPr>
          <a:xfrm>
            <a:off x="3600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3600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42444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8128800" y="3600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81288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endParaRPr lang="en-US" dirty="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fld id="{9641279E-265C-4353-A2D8-365267840B3E}" type="datetime4">
              <a:rPr lang="en-US" smtClean="0"/>
              <a:t>March 18, 2026</a:t>
            </a:fld>
            <a:endParaRPr lang="en-US" dirty="0"/>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47151479"/>
      </p:ext>
    </p:extLst>
  </p:cSld>
  <p:clrMapOvr>
    <a:masterClrMapping/>
  </p:clrMapOvr>
  <p:extLst>
    <p:ext uri="{DCECCB84-F9BA-43D5-87BE-67443E8EF086}">
      <p15:sldGuideLst xmlns:p15="http://schemas.microsoft.com/office/powerpoint/2012/main">
        <p15:guide id="2" orient="horz" pos="3733" userDrawn="1">
          <p15:clr>
            <a:srgbClr val="A4A3A4"/>
          </p15:clr>
        </p15:guide>
        <p15:guide id="3" orient="horz" pos="2088" userDrawn="1">
          <p15:clr>
            <a:srgbClr val="A4A3A4"/>
          </p15:clr>
        </p15:guide>
        <p15:guide id="4" orient="horz" pos="1872"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2732400" cy="2610000"/>
          </a:xfrm>
        </p:spPr>
        <p:txBody>
          <a:bodyPr/>
          <a:lstStyle>
            <a:lvl1pPr>
              <a:defRPr sz="2400"/>
            </a:lvl1pPr>
          </a:lstStyle>
          <a:p>
            <a:r>
              <a:rPr lang="en-US" dirty="0"/>
              <a:t>Click to add title</a:t>
            </a:r>
            <a:endParaRPr lang="en-US"/>
          </a:p>
        </p:txBody>
      </p:sp>
      <p:sp>
        <p:nvSpPr>
          <p:cNvPr id="3" name="Content Placeholder 2"/>
          <p:cNvSpPr>
            <a:spLocks noGrp="1"/>
          </p:cNvSpPr>
          <p:nvPr>
            <p:ph idx="1" hasCustomPrompt="1"/>
          </p:nvPr>
        </p:nvSpPr>
        <p:spPr>
          <a:xfrm>
            <a:off x="3600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272400"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32724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6186488"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6186488"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4" name="Content Placeholder 4">
            <a:extLst>
              <a:ext uri="{FF2B5EF4-FFF2-40B4-BE49-F238E27FC236}">
                <a16:creationId xmlns:a16="http://schemas.microsoft.com/office/drawing/2014/main" id="{3DBDC930-EF32-F81E-E492-F1792A03922C}"/>
              </a:ext>
            </a:extLst>
          </p:cNvPr>
          <p:cNvSpPr>
            <a:spLocks noGrp="1"/>
          </p:cNvSpPr>
          <p:nvPr>
            <p:ph sz="half" idx="22" hasCustomPrompt="1"/>
          </p:nvPr>
        </p:nvSpPr>
        <p:spPr>
          <a:xfrm>
            <a:off x="9100800"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5" name="Content Placeholder 4">
            <a:extLst>
              <a:ext uri="{FF2B5EF4-FFF2-40B4-BE49-F238E27FC236}">
                <a16:creationId xmlns:a16="http://schemas.microsoft.com/office/drawing/2014/main" id="{E1FBB305-A006-8062-DB21-A7051AB973F8}"/>
              </a:ext>
            </a:extLst>
          </p:cNvPr>
          <p:cNvSpPr>
            <a:spLocks noGrp="1"/>
          </p:cNvSpPr>
          <p:nvPr>
            <p:ph sz="half" idx="23" hasCustomPrompt="1"/>
          </p:nvPr>
        </p:nvSpPr>
        <p:spPr>
          <a:xfrm>
            <a:off x="91008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endParaRPr lang="en-US"/>
          </a:p>
          <a:p>
            <a:pPr lvl="1"/>
            <a:endParaRPr lang="en-US" noProof="0" dirty="0"/>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endParaRPr lang="en-US" dirty="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fld id="{92E445C8-A5DA-47E7-AD90-9613DA5221A3}" type="datetime4">
              <a:rPr lang="en-US" smtClean="0"/>
              <a:t>March 18, 2026</a:t>
            </a:fld>
            <a:endParaRPr lang="en-US" dirty="0"/>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245368000"/>
      </p:ext>
    </p:extLst>
  </p:cSld>
  <p:clrMapOvr>
    <a:masterClrMapping/>
  </p:clrMapOvr>
  <p:extLst>
    <p:ext uri="{DCECCB84-F9BA-43D5-87BE-67443E8EF086}">
      <p15:sldGuideLst xmlns:p15="http://schemas.microsoft.com/office/powerpoint/2012/main">
        <p15:guide id="2" orient="horz" pos="3733" userDrawn="1">
          <p15:clr>
            <a:srgbClr val="A4A3A4"/>
          </p15:clr>
        </p15:guide>
        <p15:guide id="3" orient="horz" pos="2088" userDrawn="1">
          <p15:clr>
            <a:srgbClr val="A4A3A4"/>
          </p15:clr>
        </p15:guide>
        <p15:guide id="4" orient="horz" pos="1872"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bwMode="white">
          <a:xfrm>
            <a:off x="0" y="0"/>
            <a:ext cx="121920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noChangeAspect="1"/>
          </p:cNvSpPr>
          <p:nvPr userDrawn="1"/>
        </p:nvSpPr>
        <p:spPr bwMode="ltGray">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0033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3" name="Blue box">
            <a:extLst>
              <a:ext uri="{FF2B5EF4-FFF2-40B4-BE49-F238E27FC236}">
                <a16:creationId xmlns:a16="http://schemas.microsoft.com/office/drawing/2014/main" id="{B1DC151A-E303-7E95-2680-CA70DDCF84C6}"/>
              </a:ext>
            </a:extLst>
          </p:cNvPr>
          <p:cNvSpPr/>
          <p:nvPr userDrawn="1"/>
        </p:nvSpPr>
        <p:spPr bwMode="black">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4" name="Dynamic legal" descr="{&quot;templafy&quot;:{&quot;id&quot;:&quot;a1bba5f7-fa8e-4989-877c-42be037d28ad&quot;}}">
            <a:extLst>
              <a:ext uri="{FF2B5EF4-FFF2-40B4-BE49-F238E27FC236}">
                <a16:creationId xmlns:a16="http://schemas.microsoft.com/office/drawing/2014/main" id="{2E53261E-5492-3692-AA95-11ED11159A4F}"/>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2d90a33a-7975-4a97-996c-6be5b03cbe67&quot;}}" title="Form.Cigna_Confidentiality.Cigna_healthcareConfidentiality">
            <a:extLst>
              <a:ext uri="{FF2B5EF4-FFF2-40B4-BE49-F238E27FC236}">
                <a16:creationId xmlns:a16="http://schemas.microsoft.com/office/drawing/2014/main" id="{DE5FE25A-0679-2FA7-5ACF-B7BDCFDB249C}"/>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black">
          <a:xfrm>
            <a:off x="360000" y="720000"/>
            <a:ext cx="6616800" cy="5205600"/>
          </a:xfrm>
        </p:spPr>
        <p:txBody>
          <a:bodyPr anchor="ctr" anchorCtr="0"/>
          <a:lstStyle>
            <a:lvl1pPr>
              <a:defRPr sz="5400">
                <a:solidFill>
                  <a:schemeClr val="bg1"/>
                </a:solidFill>
              </a:defRPr>
            </a:lvl1pPr>
          </a:lstStyle>
          <a:p>
            <a:r>
              <a:rPr lang="en-US" dirty="0"/>
              <a:t>Click to add title</a:t>
            </a:r>
            <a:endParaRPr lang="en-US"/>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black"/>
        <p:txBody>
          <a:bodyPr/>
          <a:lstStyle>
            <a:lvl1pPr>
              <a:defRPr>
                <a:solidFill>
                  <a:schemeClr val="bg1"/>
                </a:solidFill>
              </a:defRPr>
            </a:lvl1pPr>
          </a:lstStyle>
          <a:p>
            <a:endParaRPr lang="en-US" dirty="0"/>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black">
          <a:xfrm>
            <a:off x="9887592" y="6318000"/>
            <a:ext cx="1585607" cy="180000"/>
          </a:xfrm>
          <a:prstGeom prst="rect">
            <a:avLst/>
          </a:prstGeom>
        </p:spPr>
        <p:txBody>
          <a:bodyPr/>
          <a:lstStyle>
            <a:lvl1pPr algn="r">
              <a:defRPr>
                <a:solidFill>
                  <a:schemeClr val="bg1"/>
                </a:solidFill>
              </a:defRPr>
            </a:lvl1pPr>
          </a:lstStyle>
          <a:p>
            <a:fld id="{A2A88C07-BCDB-4EE5-876F-765589C14E0E}" type="datetime4">
              <a:rPr lang="en-US" smtClean="0"/>
              <a:t>March 18, 2026</a:t>
            </a:fld>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black"/>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395254079"/>
      </p:ext>
    </p:extLst>
  </p:cSld>
  <p:clrMapOvr>
    <a:masterClrMapping/>
  </p:clrMapOvr>
  <p:extLst>
    <p:ext uri="{DCECCB84-F9BA-43D5-87BE-67443E8EF086}">
      <p15:sldGuideLst xmlns:p15="http://schemas.microsoft.com/office/powerpoint/2012/main">
        <p15:guide id="1" orient="horz" pos="453" userDrawn="1">
          <p15:clr>
            <a:srgbClr val="A4A3A4"/>
          </p15:clr>
        </p15:guide>
        <p15:guide id="2" orient="horz" pos="3734"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bwMode="white">
          <a:xfrm>
            <a:off x="0" y="0"/>
            <a:ext cx="121920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accent1"/>
              </a:solidFill>
            </a:endParaRPr>
          </a:p>
        </p:txBody>
      </p:sp>
      <p:sp>
        <p:nvSpPr>
          <p:cNvPr id="2" name="Freeform 5">
            <a:extLst>
              <a:ext uri="{FF2B5EF4-FFF2-40B4-BE49-F238E27FC236}">
                <a16:creationId xmlns:a16="http://schemas.microsoft.com/office/drawing/2014/main" id="{F17530DC-C270-8440-B406-E54DC6D4D3C4}"/>
              </a:ext>
            </a:extLst>
          </p:cNvPr>
          <p:cNvSpPr>
            <a:spLocks noChangeAspect="1"/>
          </p:cNvSpPr>
          <p:nvPr userDrawn="1"/>
        </p:nvSpPr>
        <p:spPr bwMode="gray">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A1F7A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3" name="Blue box">
            <a:extLst>
              <a:ext uri="{FF2B5EF4-FFF2-40B4-BE49-F238E27FC236}">
                <a16:creationId xmlns:a16="http://schemas.microsoft.com/office/drawing/2014/main" id="{67AB8E39-F432-956F-8E6B-8EE4D68730AC}"/>
              </a:ext>
            </a:extLst>
          </p:cNvPr>
          <p:cNvSpPr/>
          <p:nvPr userDrawn="1"/>
        </p:nvSpPr>
        <p:spPr bwMode="black">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4" name="Dynamic legal" descr="{&quot;templafy&quot;:{&quot;id&quot;:&quot;3a405529-72d1-4a3e-8f77-ac2752d0e5ab&quot;}}">
            <a:extLst>
              <a:ext uri="{FF2B5EF4-FFF2-40B4-BE49-F238E27FC236}">
                <a16:creationId xmlns:a16="http://schemas.microsoft.com/office/drawing/2014/main" id="{79D16DBF-711C-E0C4-2200-639AD3F2D46F}"/>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19f7bfb6-a305-4afd-af03-f663a23bafbc&quot;}}" title="Form.Cigna_Confidentiality.Cigna_healthcareConfidentiality">
            <a:extLst>
              <a:ext uri="{FF2B5EF4-FFF2-40B4-BE49-F238E27FC236}">
                <a16:creationId xmlns:a16="http://schemas.microsoft.com/office/drawing/2014/main" id="{67A68A40-BDD6-4FEA-2A88-5E2B2145076D}"/>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itle 10">
            <a:extLst>
              <a:ext uri="{FF2B5EF4-FFF2-40B4-BE49-F238E27FC236}">
                <a16:creationId xmlns:a16="http://schemas.microsoft.com/office/drawing/2014/main" id="{8803E168-A7F5-7A70-1769-1664A5AE35DE}"/>
              </a:ext>
            </a:extLst>
          </p:cNvPr>
          <p:cNvSpPr>
            <a:spLocks noGrp="1"/>
          </p:cNvSpPr>
          <p:nvPr>
            <p:ph type="title" hasCustomPrompt="1"/>
          </p:nvPr>
        </p:nvSpPr>
        <p:spPr bwMode="black">
          <a:xfrm>
            <a:off x="360000" y="720000"/>
            <a:ext cx="6616800" cy="5205600"/>
          </a:xfrm>
        </p:spPr>
        <p:txBody>
          <a:bodyPr anchor="ctr" anchorCtr="0"/>
          <a:lstStyle>
            <a:lvl1pPr>
              <a:defRPr sz="5400">
                <a:solidFill>
                  <a:schemeClr val="bg1"/>
                </a:solidFill>
              </a:defRPr>
            </a:lvl1pPr>
          </a:lstStyle>
          <a:p>
            <a:r>
              <a:rPr lang="en-US" dirty="0"/>
              <a:t>Click to add title</a:t>
            </a:r>
            <a:endParaRPr lang="en-US"/>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black"/>
        <p:txBody>
          <a:bodyPr/>
          <a:lstStyle>
            <a:lvl1pPr>
              <a:defRPr>
                <a:solidFill>
                  <a:schemeClr val="bg1"/>
                </a:solidFill>
              </a:defRPr>
            </a:lvl1pPr>
          </a:lstStyle>
          <a:p>
            <a:endParaRPr lang="en-US" dirty="0"/>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black">
          <a:xfrm>
            <a:off x="9887592" y="6318000"/>
            <a:ext cx="1585607" cy="180000"/>
          </a:xfrm>
          <a:prstGeom prst="rect">
            <a:avLst/>
          </a:prstGeom>
        </p:spPr>
        <p:txBody>
          <a:bodyPr/>
          <a:lstStyle>
            <a:lvl1pPr algn="r">
              <a:defRPr>
                <a:solidFill>
                  <a:schemeClr val="bg1"/>
                </a:solidFill>
              </a:defRPr>
            </a:lvl1pPr>
          </a:lstStyle>
          <a:p>
            <a:fld id="{6F6E8CC0-73AC-442E-A132-A24366F40D3B}" type="datetime4">
              <a:rPr lang="en-US" smtClean="0"/>
              <a:t>March 18, 2026</a:t>
            </a:fld>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black"/>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95525553"/>
      </p:ext>
    </p:extLst>
  </p:cSld>
  <p:clrMapOvr>
    <a:masterClrMapping/>
  </p:clrMapOvr>
  <p:extLst>
    <p:ext uri="{DCECCB84-F9BA-43D5-87BE-67443E8EF086}">
      <p15:sldGuideLst xmlns:p15="http://schemas.microsoft.com/office/powerpoint/2012/main">
        <p15:guide id="1" orient="horz" pos="453" userDrawn="1">
          <p15:clr>
            <a:srgbClr val="A4A3A4"/>
          </p15:clr>
        </p15:guide>
        <p15:guide id="2" orient="horz" pos="3734"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bwMode="white">
          <a:xfrm>
            <a:off x="0" y="0"/>
            <a:ext cx="121920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accent1"/>
              </a:solidFill>
            </a:endParaRPr>
          </a:p>
        </p:txBody>
      </p:sp>
      <p:sp>
        <p:nvSpPr>
          <p:cNvPr id="2" name="Freeform 5">
            <a:extLst>
              <a:ext uri="{FF2B5EF4-FFF2-40B4-BE49-F238E27FC236}">
                <a16:creationId xmlns:a16="http://schemas.microsoft.com/office/drawing/2014/main" id="{0FAB332B-DE62-6465-7673-AEE0B8217C50}"/>
              </a:ext>
            </a:extLst>
          </p:cNvPr>
          <p:cNvSpPr>
            <a:spLocks noChangeAspect="1"/>
          </p:cNvSpPr>
          <p:nvPr userDrawn="1"/>
        </p:nvSpPr>
        <p:spPr bwMode="gray">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FAA16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60000" y="6067943"/>
            <a:ext cx="791999" cy="430177"/>
          </a:xfrm>
          <a:prstGeom prst="rect">
            <a:avLst/>
          </a:prstGeom>
        </p:spPr>
      </p:pic>
      <p:sp>
        <p:nvSpPr>
          <p:cNvPr id="13" name="Blue box">
            <a:extLst>
              <a:ext uri="{FF2B5EF4-FFF2-40B4-BE49-F238E27FC236}">
                <a16:creationId xmlns:a16="http://schemas.microsoft.com/office/drawing/2014/main" id="{5E50C9AF-5975-07E6-11AD-FBB4A4D2740F}"/>
              </a:ext>
            </a:extLst>
          </p:cNvPr>
          <p:cNvSpPr/>
          <p:nvPr userDrawn="1"/>
        </p:nvSpPr>
        <p:spPr bwMode="black">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4" name="Dynamic legal" descr="{&quot;templafy&quot;:{&quot;id&quot;:&quot;45d00d00-2fa9-4756-a058-a60dc0be8043&quot;}}">
            <a:extLst>
              <a:ext uri="{FF2B5EF4-FFF2-40B4-BE49-F238E27FC236}">
                <a16:creationId xmlns:a16="http://schemas.microsoft.com/office/drawing/2014/main" id="{16E77057-6484-0861-4388-273F5DF0913F}"/>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f99eaae3-1697-4d0e-b281-4dfb30fa44be&quot;}}" title="Form.Cigna_Confidentiality.Cigna_healthcareConfidentiality">
            <a:extLst>
              <a:ext uri="{FF2B5EF4-FFF2-40B4-BE49-F238E27FC236}">
                <a16:creationId xmlns:a16="http://schemas.microsoft.com/office/drawing/2014/main" id="{4711A0E0-23BD-512F-A7C3-E4A27AF4F658}"/>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itle 10">
            <a:extLst>
              <a:ext uri="{FF2B5EF4-FFF2-40B4-BE49-F238E27FC236}">
                <a16:creationId xmlns:a16="http://schemas.microsoft.com/office/drawing/2014/main" id="{0040CB02-88B9-FCF1-B638-BE950864210F}"/>
              </a:ext>
            </a:extLst>
          </p:cNvPr>
          <p:cNvSpPr>
            <a:spLocks noGrp="1"/>
          </p:cNvSpPr>
          <p:nvPr>
            <p:ph type="title" hasCustomPrompt="1"/>
          </p:nvPr>
        </p:nvSpPr>
        <p:spPr bwMode="black">
          <a:xfrm>
            <a:off x="360000" y="720000"/>
            <a:ext cx="6616800" cy="5205600"/>
          </a:xfrm>
        </p:spPr>
        <p:txBody>
          <a:bodyPr anchor="ctr" anchorCtr="0"/>
          <a:lstStyle>
            <a:lvl1pPr>
              <a:defRPr sz="5400">
                <a:solidFill>
                  <a:schemeClr val="bg1"/>
                </a:solidFill>
              </a:defRPr>
            </a:lvl1pPr>
          </a:lstStyle>
          <a:p>
            <a:r>
              <a:rPr lang="en-US" dirty="0"/>
              <a:t>Click to add title</a:t>
            </a:r>
            <a:endParaRPr lang="en-US"/>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black"/>
        <p:txBody>
          <a:bodyPr/>
          <a:lstStyle>
            <a:lvl1pPr>
              <a:defRPr>
                <a:solidFill>
                  <a:schemeClr val="bg1"/>
                </a:solidFill>
              </a:defRPr>
            </a:lvl1pPr>
          </a:lstStyle>
          <a:p>
            <a:endParaRPr lang="en-US" dirty="0"/>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black">
          <a:xfrm>
            <a:off x="9887592" y="6318000"/>
            <a:ext cx="1585607" cy="180000"/>
          </a:xfrm>
          <a:prstGeom prst="rect">
            <a:avLst/>
          </a:prstGeom>
        </p:spPr>
        <p:txBody>
          <a:bodyPr/>
          <a:lstStyle>
            <a:lvl1pPr algn="r">
              <a:defRPr>
                <a:solidFill>
                  <a:schemeClr val="bg1"/>
                </a:solidFill>
              </a:defRPr>
            </a:lvl1pPr>
          </a:lstStyle>
          <a:p>
            <a:fld id="{E7181CC9-5D3A-4185-8E01-5F3388D886C5}" type="datetime4">
              <a:rPr lang="en-US" smtClean="0"/>
              <a:t>March 18, 2026</a:t>
            </a:fld>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black"/>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331187745"/>
      </p:ext>
    </p:extLst>
  </p:cSld>
  <p:clrMapOvr>
    <a:masterClrMapping/>
  </p:clrMapOvr>
  <p:extLst>
    <p:ext uri="{DCECCB84-F9BA-43D5-87BE-67443E8EF086}">
      <p15:sldGuideLst xmlns:p15="http://schemas.microsoft.com/office/powerpoint/2012/main">
        <p15:guide id="1" orient="horz" pos="453" userDrawn="1">
          <p15:clr>
            <a:srgbClr val="A4A3A4"/>
          </p15:clr>
        </p15:guide>
        <p15:guide id="2" orient="horz" pos="3734"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 Thanks">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4" name="Picture Placeholder 3">
            <a:extLst>
              <a:ext uri="{FF2B5EF4-FFF2-40B4-BE49-F238E27FC236}">
                <a16:creationId xmlns:a16="http://schemas.microsoft.com/office/drawing/2014/main" id="{3120684B-8D00-7903-A1FF-C0875815BAA8}"/>
              </a:ext>
            </a:extLst>
          </p:cNvPr>
          <p:cNvSpPr>
            <a:spLocks noGrp="1"/>
          </p:cNvSpPr>
          <p:nvPr>
            <p:ph type="pic" sz="quarter" idx="10" hasCustomPrompt="1"/>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Select placeholder then choose the</a:t>
            </a:r>
            <a:br>
              <a:rPr lang="en-US" dirty="0"/>
            </a:br>
            <a:r>
              <a:rPr lang="en-US" dirty="0"/>
              <a:t>desired photo from Templafy “Photos” </a:t>
            </a:r>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58775" y="5745147"/>
            <a:ext cx="1396800" cy="758677"/>
          </a:xfrm>
          <a:prstGeom prst="rect">
            <a:avLst/>
          </a:prstGeom>
        </p:spPr>
      </p:pic>
      <p:sp>
        <p:nvSpPr>
          <p:cNvPr id="13" name="Blue box">
            <a:extLst>
              <a:ext uri="{FF2B5EF4-FFF2-40B4-BE49-F238E27FC236}">
                <a16:creationId xmlns:a16="http://schemas.microsoft.com/office/drawing/2014/main" id="{A9D9EE3F-4754-FB82-C767-594682FD2860}"/>
              </a:ext>
            </a:extLst>
          </p:cNvPr>
          <p:cNvSpPr/>
          <p:nvPr userDrawn="1"/>
        </p:nvSpPr>
        <p:spPr bwMode="black">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4" name="Dynamic legal" descr="{&quot;templafy&quot;:{&quot;id&quot;:&quot;a66a9044-ccef-473b-8291-05b0b4c51800&quot;}}">
            <a:extLst>
              <a:ext uri="{FF2B5EF4-FFF2-40B4-BE49-F238E27FC236}">
                <a16:creationId xmlns:a16="http://schemas.microsoft.com/office/drawing/2014/main" id="{4054CFB4-CE23-08A7-7216-04413E6E9751}"/>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5" name="Dynmic Internal use only" descr="{&quot;templafy&quot;:{&quot;id&quot;:&quot;fd82d907-806b-47bb-9258-11d8911e21ea&quot;}}" title="Form.Cigna_Confidentiality.Cigna_healthcareConfidentiality">
            <a:extLst>
              <a:ext uri="{FF2B5EF4-FFF2-40B4-BE49-F238E27FC236}">
                <a16:creationId xmlns:a16="http://schemas.microsoft.com/office/drawing/2014/main" id="{AA4660D6-8863-9E3E-74CE-D348489E27E3}"/>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black">
          <a:xfrm>
            <a:off x="358775" y="1428750"/>
            <a:ext cx="7588249" cy="3484563"/>
          </a:xfrm>
          <a:noFill/>
        </p:spPr>
        <p:txBody>
          <a:bodyPr anchor="ctr" anchorCtr="0"/>
          <a:lstStyle>
            <a:lvl1pPr algn="l">
              <a:lnSpc>
                <a:spcPct val="83000"/>
              </a:lnSpc>
              <a:defRPr sz="5400">
                <a:solidFill>
                  <a:schemeClr val="tx1"/>
                </a:solidFill>
              </a:defRPr>
            </a:lvl1pPr>
          </a:lstStyle>
          <a:p>
            <a:r>
              <a:rPr lang="en-US" dirty="0"/>
              <a:t>Click to add title</a:t>
            </a:r>
            <a:endParaRPr lang="en-US"/>
          </a:p>
        </p:txBody>
      </p:sp>
      <p:sp>
        <p:nvSpPr>
          <p:cNvPr id="8" name="Footer Placeholder 7">
            <a:extLst>
              <a:ext uri="{FF2B5EF4-FFF2-40B4-BE49-F238E27FC236}">
                <a16:creationId xmlns:a16="http://schemas.microsoft.com/office/drawing/2014/main" id="{87398FFA-EE82-A1C1-2C91-1BA6B30F654F}"/>
              </a:ext>
            </a:extLst>
          </p:cNvPr>
          <p:cNvSpPr>
            <a:spLocks noGrp="1"/>
          </p:cNvSpPr>
          <p:nvPr>
            <p:ph type="ftr" sz="quarter" idx="18"/>
          </p:nvPr>
        </p:nvSpPr>
        <p:spPr/>
        <p:txBody>
          <a:bodyPr/>
          <a:lstStyle>
            <a:lvl1pPr>
              <a:defRPr>
                <a:solidFill>
                  <a:schemeClr val="tx1"/>
                </a:solidFill>
              </a:defRPr>
            </a:lvl1pPr>
          </a:lstStyle>
          <a:p>
            <a:endParaRPr lang="en-US" dirty="0"/>
          </a:p>
        </p:txBody>
      </p:sp>
      <p:sp>
        <p:nvSpPr>
          <p:cNvPr id="7" name="Date Placeholder 6">
            <a:extLst>
              <a:ext uri="{FF2B5EF4-FFF2-40B4-BE49-F238E27FC236}">
                <a16:creationId xmlns:a16="http://schemas.microsoft.com/office/drawing/2014/main" id="{C33BF2B2-742D-5FFD-D23F-C79D4FA1E824}"/>
              </a:ext>
            </a:extLst>
          </p:cNvPr>
          <p:cNvSpPr>
            <a:spLocks noGrp="1"/>
          </p:cNvSpPr>
          <p:nvPr>
            <p:ph type="dt" sz="half" idx="17"/>
          </p:nvPr>
        </p:nvSpPr>
        <p:spPr/>
        <p:txBody>
          <a:bodyPr/>
          <a:lstStyle>
            <a:lvl1pPr>
              <a:defRPr>
                <a:solidFill>
                  <a:schemeClr val="tx1"/>
                </a:solidFill>
              </a:defRPr>
            </a:lvl1pPr>
          </a:lstStyle>
          <a:p>
            <a:fld id="{2BF19279-8C66-489A-8824-6778CAF239EF}" type="datetime4">
              <a:rPr lang="en-US" smtClean="0"/>
              <a:t>March 18, 2026</a:t>
            </a:fld>
            <a:endParaRPr lang="en-US" dirty="0"/>
          </a:p>
        </p:txBody>
      </p:sp>
      <p:sp>
        <p:nvSpPr>
          <p:cNvPr id="10" name="Slide Number Placeholder 9">
            <a:extLst>
              <a:ext uri="{FF2B5EF4-FFF2-40B4-BE49-F238E27FC236}">
                <a16:creationId xmlns:a16="http://schemas.microsoft.com/office/drawing/2014/main" id="{FE98FD76-5104-AD9D-2BAF-2849AA9C093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8836176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endParaRPr lang="en-US"/>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C918993C-0DD3-445A-84E8-69599948F422}" type="datetime4">
              <a:rPr lang="en-US" smtClean="0"/>
              <a:t>March 18, 2026</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02610866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F7E808F-8C95-AF3A-F901-FCC3D3D2EBCF}"/>
              </a:ext>
            </a:extLst>
          </p:cNvPr>
          <p:cNvSpPr>
            <a:spLocks noGrp="1"/>
          </p:cNvSpPr>
          <p:nvPr>
            <p:ph type="ftr" sz="quarter" idx="12"/>
          </p:nvPr>
        </p:nvSpPr>
        <p:spPr/>
        <p:txBody>
          <a:bodyPr/>
          <a:lstStyle/>
          <a:p>
            <a:endParaRPr lang="en-US" dirty="0"/>
          </a:p>
        </p:txBody>
      </p:sp>
      <p:sp>
        <p:nvSpPr>
          <p:cNvPr id="3" name="Date Placeholder 2">
            <a:extLst>
              <a:ext uri="{FF2B5EF4-FFF2-40B4-BE49-F238E27FC236}">
                <a16:creationId xmlns:a16="http://schemas.microsoft.com/office/drawing/2014/main" id="{0DE7C7C7-70A7-FB30-223A-CB2357C229C9}"/>
              </a:ext>
            </a:extLst>
          </p:cNvPr>
          <p:cNvSpPr>
            <a:spLocks noGrp="1"/>
          </p:cNvSpPr>
          <p:nvPr>
            <p:ph type="dt" sz="half" idx="10"/>
          </p:nvPr>
        </p:nvSpPr>
        <p:spPr>
          <a:xfrm>
            <a:off x="9887592" y="6318000"/>
            <a:ext cx="1585607" cy="180000"/>
          </a:xfrm>
          <a:prstGeom prst="rect">
            <a:avLst/>
          </a:prstGeom>
        </p:spPr>
        <p:txBody>
          <a:bodyPr/>
          <a:lstStyle/>
          <a:p>
            <a:pPr algn="r"/>
            <a:fld id="{32F200E4-E299-447C-86D0-36A0ECEA59C3}" type="datetime4">
              <a:rPr lang="en-US" smtClean="0"/>
              <a:t>March 18, 2026</a:t>
            </a:fld>
            <a:endParaRPr lang="en-US" dirty="0"/>
          </a:p>
        </p:txBody>
      </p:sp>
      <p:sp>
        <p:nvSpPr>
          <p:cNvPr id="4" name="Slide Number Placeholder 3">
            <a:extLst>
              <a:ext uri="{FF2B5EF4-FFF2-40B4-BE49-F238E27FC236}">
                <a16:creationId xmlns:a16="http://schemas.microsoft.com/office/drawing/2014/main" id="{3372A712-3FB5-BB07-6772-0C564A5FD394}"/>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688161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564FD3-6B43-8B95-EB86-2F7723AD67F6}"/>
              </a:ext>
            </a:extLst>
          </p:cNvPr>
          <p:cNvSpPr>
            <a:spLocks noGrp="1" noRot="1" noMove="1" noResize="1" noEditPoints="1" noAdjustHandles="1" noChangeArrowheads="1" noChangeShapeType="1"/>
          </p:cNvSpPr>
          <p:nvPr userDrawn="1"/>
        </p:nvSpPr>
        <p:spPr>
          <a:xfrm>
            <a:off x="6007100" y="0"/>
            <a:ext cx="61849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4" name="Text Box 3">
            <a:extLst>
              <a:ext uri="{FF2B5EF4-FFF2-40B4-BE49-F238E27FC236}">
                <a16:creationId xmlns:a16="http://schemas.microsoft.com/office/drawing/2014/main" id="{F9A5B8F1-CC54-E9FD-886A-F4A6A0BD7E7C}"/>
              </a:ext>
            </a:extLst>
          </p:cNvPr>
          <p:cNvSpPr txBox="1">
            <a:spLocks noChangeArrowheads="1"/>
          </p:cNvSpPr>
          <p:nvPr userDrawn="1"/>
        </p:nvSpPr>
        <p:spPr bwMode="auto">
          <a:xfrm>
            <a:off x="359866" y="4892833"/>
            <a:ext cx="2732584" cy="183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altLang="da-DK" sz="1400" b="0" i="0" u="none" strike="noStrike" kern="1200" cap="none" spc="0" normalizeH="0" baseline="0" noProof="1">
                <a:ln>
                  <a:noFill/>
                </a:ln>
                <a:solidFill>
                  <a:srgbClr val="000000"/>
                </a:solidFill>
                <a:effectLst/>
                <a:uLnTx/>
                <a:uFillTx/>
                <a:latin typeface="Verdana"/>
                <a:ea typeface="+mn-ea"/>
                <a:cs typeface="Arial" panose="020B0604020202020204" pitchFamily="34" charset="0"/>
              </a:rPr>
              <a:t>PHOTO PLACEHOLDERS</a:t>
            </a:r>
            <a:endParaRPr lang="en-US" sz="800" dirty="0">
              <a:solidFill>
                <a:schemeClr val="tx1"/>
              </a:solidFill>
            </a:endParaRPr>
          </a:p>
          <a:p>
            <a:pPr eaLnBrk="1" hangingPunct="1">
              <a:spcAft>
                <a:spcPts val="600"/>
              </a:spcAft>
              <a:defRPr/>
            </a:pPr>
            <a:r>
              <a:rPr lang="en-US" altLang="da-DK" sz="800" b="0" noProof="1">
                <a:solidFill>
                  <a:schemeClr val="tx1"/>
                </a:solidFill>
                <a:latin typeface="+mn-lt"/>
                <a:cs typeface="Verdana" panose="020B0604030504040204" pitchFamily="34" charset="0"/>
              </a:rPr>
              <a:t>On slides with existing photo placeholders, click the placeholder shape to highlight then select the desired photo from Templafy </a:t>
            </a:r>
            <a:r>
              <a:rPr lang="en-US" altLang="da-DK" sz="800" b="1" noProof="1">
                <a:solidFill>
                  <a:schemeClr val="tx1"/>
                </a:solidFill>
                <a:latin typeface="+mn-lt"/>
                <a:cs typeface="Verdana" panose="020B0604030504040204" pitchFamily="34" charset="0"/>
              </a:rPr>
              <a:t>“Photos”.</a:t>
            </a:r>
            <a:r>
              <a:rPr lang="en-US" altLang="da-DK" sz="800" b="0" noProof="1">
                <a:solidFill>
                  <a:schemeClr val="tx1"/>
                </a:solidFill>
                <a:latin typeface="Verdana" charset="0"/>
                <a:cs typeface="+mn-cs"/>
              </a:rPr>
              <a:t> </a:t>
            </a:r>
            <a:r>
              <a:rPr lang="en-US" altLang="da-DK" sz="800" b="0" noProof="1">
                <a:solidFill>
                  <a:schemeClr val="tx1"/>
                </a:solidFill>
                <a:latin typeface="+mn-lt"/>
                <a:cs typeface="Verdana" panose="020B0604030504040204" pitchFamily="34" charset="0"/>
              </a:rPr>
              <a:t>Click </a:t>
            </a:r>
            <a:r>
              <a:rPr lang="en-US" altLang="da-DK" sz="800" b="1" noProof="1">
                <a:solidFill>
                  <a:schemeClr val="tx1"/>
                </a:solidFill>
                <a:latin typeface="+mn-lt"/>
                <a:cs typeface="Verdana" panose="020B0604030504040204" pitchFamily="34" charset="0"/>
              </a:rPr>
              <a:t>Crop</a:t>
            </a:r>
            <a:r>
              <a:rPr lang="en-US" altLang="da-DK" sz="800" b="0" noProof="1">
                <a:solidFill>
                  <a:schemeClr val="tx1"/>
                </a:solidFill>
                <a:latin typeface="+mn-lt"/>
                <a:cs typeface="Verdana" panose="020B0604030504040204" pitchFamily="34" charset="0"/>
              </a:rPr>
              <a:t> to change size or focus of the image.</a:t>
            </a:r>
            <a:endParaRPr lang="en-US" sz="800" dirty="0">
              <a:solidFill>
                <a:schemeClr val="tx1"/>
              </a:solidFill>
            </a:endParaRPr>
          </a:p>
          <a:p>
            <a:pPr marL="0" indent="0" eaLnBrk="1" hangingPunct="1">
              <a:spcAft>
                <a:spcPts val="600"/>
              </a:spcAft>
              <a:buFont typeface="+mj-lt"/>
              <a:buNone/>
              <a:tabLst>
                <a:tab pos="173038" algn="l"/>
              </a:tabLst>
              <a:defRPr/>
            </a:pPr>
            <a:r>
              <a:rPr lang="en-US" altLang="da-DK" sz="800" b="1" noProof="1">
                <a:solidFill>
                  <a:schemeClr val="tx1"/>
                </a:solidFill>
                <a:latin typeface="+mn-lt"/>
                <a:cs typeface="Verdana" panose="020B0604030504040204" pitchFamily="34" charset="0"/>
              </a:rPr>
              <a:t>NOTE: </a:t>
            </a:r>
            <a:r>
              <a:rPr lang="en-US" altLang="da-DK" sz="800" b="0" noProof="1">
                <a:solidFill>
                  <a:schemeClr val="tx1"/>
                </a:solidFill>
                <a:latin typeface="+mn-lt"/>
                <a:cs typeface="Verdana" panose="020B0604030504040204" pitchFamily="34" charset="0"/>
              </a:rPr>
              <a:t>to scale the photo, hold </a:t>
            </a:r>
            <a:r>
              <a:rPr lang="en-US" altLang="da-DK" sz="800" b="1" noProof="1">
                <a:solidFill>
                  <a:schemeClr val="tx1"/>
                </a:solidFill>
                <a:latin typeface="+mn-lt"/>
                <a:cs typeface="Verdana" panose="020B0604030504040204" pitchFamily="34" charset="0"/>
              </a:rPr>
              <a:t>SHIFT</a:t>
            </a:r>
            <a:r>
              <a:rPr lang="en-US" altLang="da-DK" sz="800" b="0" noProof="1">
                <a:solidFill>
                  <a:schemeClr val="tx1"/>
                </a:solidFill>
                <a:latin typeface="+mn-lt"/>
                <a:cs typeface="Verdana" panose="020B0604030504040204" pitchFamily="34" charset="0"/>
              </a:rPr>
              <a:t>-key down while dragging the corners of the picture.</a:t>
            </a:r>
            <a:endParaRPr lang="en-US" dirty="0"/>
          </a:p>
          <a:p>
            <a:pPr marL="0" indent="0" eaLnBrk="1" hangingPunct="1">
              <a:spcAft>
                <a:spcPts val="600"/>
              </a:spcAft>
              <a:buFont typeface="+mj-lt"/>
              <a:buNone/>
              <a:tabLst>
                <a:tab pos="173038" algn="l"/>
              </a:tabLst>
              <a:defRPr/>
            </a:pPr>
            <a:r>
              <a:rPr lang="en-US" altLang="da-DK" sz="800" b="1" noProof="1">
                <a:solidFill>
                  <a:schemeClr val="tx1"/>
                </a:solidFill>
                <a:latin typeface="+mn-lt"/>
                <a:cs typeface="Verdana" panose="020B0604030504040204" pitchFamily="34" charset="0"/>
              </a:rPr>
              <a:t>HINT: </a:t>
            </a:r>
            <a:r>
              <a:rPr lang="en-US" altLang="da-DK" sz="800" b="0" noProof="1">
                <a:solidFill>
                  <a:schemeClr val="tx1"/>
                </a:solidFill>
                <a:latin typeface="+mn-lt"/>
                <a:cs typeface="Verdana" panose="020B0604030504040204" pitchFamily="34" charset="0"/>
              </a:rPr>
              <a:t>If you delete the photo accidently and insert a new one, the picture may lie in front of the text or graphic. If this happens, select the photo, right-click and choose </a:t>
            </a:r>
            <a:r>
              <a:rPr lang="en-US" altLang="da-DK" sz="800" b="1" noProof="1">
                <a:solidFill>
                  <a:schemeClr val="tx1"/>
                </a:solidFill>
                <a:latin typeface="+mn-lt"/>
                <a:cs typeface="Verdana" panose="020B0604030504040204" pitchFamily="34" charset="0"/>
              </a:rPr>
              <a:t>Send to Back.</a:t>
            </a:r>
            <a:endParaRPr lang="en-US" dirty="0">
              <a:solidFill>
                <a:schemeClr val="tx1"/>
              </a:solidFill>
            </a:endParaRPr>
          </a:p>
          <a:p>
            <a:pPr eaLnBrk="1" hangingPunct="1">
              <a:spcAft>
                <a:spcPts val="600"/>
              </a:spcAft>
              <a:defRPr/>
            </a:pPr>
            <a:endParaRPr lang="en-US" altLang="da-DK" sz="800" b="1" noProof="1">
              <a:solidFill>
                <a:schemeClr val="tx1"/>
              </a:solidFill>
              <a:latin typeface="+mn-lt"/>
              <a:cs typeface="Verdana" panose="020B0604030504040204" pitchFamily="34" charset="0"/>
            </a:endParaRPr>
          </a:p>
        </p:txBody>
      </p:sp>
      <p:sp>
        <p:nvSpPr>
          <p:cNvPr id="5" name="Text Box 2">
            <a:extLst>
              <a:ext uri="{FF2B5EF4-FFF2-40B4-BE49-F238E27FC236}">
                <a16:creationId xmlns:a16="http://schemas.microsoft.com/office/drawing/2014/main" id="{16C22DC2-6B11-C4B3-C162-A4A5F8122162}"/>
              </a:ext>
            </a:extLst>
          </p:cNvPr>
          <p:cNvSpPr txBox="1">
            <a:spLocks noChangeArrowheads="1"/>
          </p:cNvSpPr>
          <p:nvPr userDrawn="1"/>
        </p:nvSpPr>
        <p:spPr bwMode="auto">
          <a:xfrm>
            <a:off x="358776" y="1363144"/>
            <a:ext cx="2025836"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600"/>
              </a:spcBef>
              <a:spcAft>
                <a:spcPts val="300"/>
              </a:spcAft>
              <a:buClrTx/>
              <a:buSzTx/>
              <a:buFontTx/>
              <a:buNone/>
              <a:tabLst/>
              <a:defRPr/>
            </a:pPr>
            <a:r>
              <a:rPr lang="en-US" sz="1400" dirty="0">
                <a:solidFill>
                  <a:schemeClr val="tx1"/>
                </a:solidFill>
                <a:latin typeface="+mn-lt"/>
                <a:cs typeface="Verdana" panose="020B0604030504040204" pitchFamily="34" charset="0"/>
              </a:rPr>
              <a:t>SLIDES &amp; LAYOUTS</a:t>
            </a:r>
            <a:endParaRPr lang="en-US" sz="900" b="1" noProof="1">
              <a:solidFill>
                <a:schemeClr val="tx1"/>
              </a:solidFill>
              <a:latin typeface="+mn-lt"/>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ltLang="da-DK" sz="800" b="1" noProof="1">
                <a:solidFill>
                  <a:schemeClr val="tx1"/>
                </a:solidFill>
                <a:latin typeface="+mn-lt"/>
                <a:cs typeface="Verdana" panose="020B0604030504040204" pitchFamily="34" charset="0"/>
              </a:rPr>
              <a:t>New Slide: </a:t>
            </a:r>
            <a:r>
              <a:rPr lang="en-US" altLang="da-DK" sz="800" b="0" noProof="1">
                <a:solidFill>
                  <a:schemeClr val="tx1"/>
                </a:solidFill>
                <a:latin typeface="+mn-lt"/>
                <a:cs typeface="Verdana" panose="020B0604030504040204" pitchFamily="34" charset="0"/>
              </a:rPr>
              <a:t>in the </a:t>
            </a:r>
            <a:r>
              <a:rPr lang="en-US" altLang="da-DK" sz="800" b="1" noProof="1">
                <a:solidFill>
                  <a:schemeClr val="tx1"/>
                </a:solidFill>
                <a:latin typeface="+mn-lt"/>
                <a:cs typeface="Verdana" panose="020B0604030504040204" pitchFamily="34" charset="0"/>
              </a:rPr>
              <a:t>[Home] </a:t>
            </a:r>
            <a:r>
              <a:rPr lang="en-US" altLang="da-DK" sz="800" b="0" noProof="1">
                <a:solidFill>
                  <a:schemeClr val="tx1"/>
                </a:solidFill>
                <a:latin typeface="+mn-lt"/>
                <a:cs typeface="Verdana" panose="020B0604030504040204" pitchFamily="34" charset="0"/>
              </a:rPr>
              <a:t>tab to insert a new slide</a:t>
            </a:r>
            <a:endParaRPr lang="en-US" dirty="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800" b="1" dirty="0">
                <a:solidFill>
                  <a:srgbClr val="000000"/>
                </a:solidFill>
                <a:latin typeface="+mn-lt"/>
                <a:ea typeface="Verdana" panose="020B0604030504040204" pitchFamily="34" charset="0"/>
                <a:cs typeface="Verdana" panose="020B0604030504040204" pitchFamily="34" charset="0"/>
              </a:rPr>
              <a:t>Layout: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in the </a:t>
            </a: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[Home]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tab to </a:t>
            </a:r>
            <a:r>
              <a:rPr lang="en-US" sz="800" dirty="0">
                <a:solidFill>
                  <a:srgbClr val="000000"/>
                </a:solidFill>
                <a:latin typeface="+mn-lt"/>
                <a:ea typeface="Verdana" panose="020B0604030504040204" pitchFamily="34" charset="0"/>
                <a:cs typeface="Verdana" panose="020B0604030504040204" pitchFamily="34" charset="0"/>
              </a:rPr>
              <a:t>change the current slide layout</a:t>
            </a:r>
            <a:endParaRPr lang="en-US" sz="800" b="0" baseline="0" noProof="1">
              <a:solidFill>
                <a:schemeClr val="tx1"/>
              </a:solidFill>
              <a:latin typeface="+mn-lt"/>
              <a:ea typeface="Verdana" panose="020B0604030504040204" pitchFamily="34" charset="0"/>
              <a:cs typeface="Verdana" panose="020B0604030504040204" pitchFamily="34" charset="0"/>
            </a:endParaRPr>
          </a:p>
          <a:p>
            <a:pPr marL="171450" marR="0" indent="-171450"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lang="en-US" altLang="da-DK" sz="800" b="1" baseline="0" noProof="1">
                <a:solidFill>
                  <a:schemeClr val="tx1"/>
                </a:solidFill>
                <a:latin typeface="+mn-lt"/>
                <a:cs typeface="Verdana" panose="020B0604030504040204" pitchFamily="34" charset="0"/>
              </a:rPr>
              <a:t>Reset: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in the </a:t>
            </a: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[Home]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tab to reset the </a:t>
            </a:r>
            <a:r>
              <a:rPr lang="en-US" altLang="da-DK" sz="800" noProof="1">
                <a:solidFill>
                  <a:schemeClr val="tx1"/>
                </a:solidFill>
                <a:latin typeface="+mn-lt"/>
                <a:cs typeface="Verdana" panose="020B0604030504040204" pitchFamily="34" charset="0"/>
              </a:rPr>
              <a:t>position, size</a:t>
            </a:r>
            <a:r>
              <a:rPr lang="en-US" altLang="da-DK" sz="800" baseline="0" noProof="1">
                <a:solidFill>
                  <a:schemeClr val="tx1"/>
                </a:solidFill>
                <a:latin typeface="+mn-lt"/>
                <a:cs typeface="Verdana" panose="020B0604030504040204" pitchFamily="34" charset="0"/>
              </a:rPr>
              <a:t> and formatting of the slide to their default settings</a:t>
            </a:r>
            <a:endParaRPr lang="en-US" dirty="0"/>
          </a:p>
        </p:txBody>
      </p:sp>
      <p:sp>
        <p:nvSpPr>
          <p:cNvPr id="6" name="Fast overskrift">
            <a:extLst>
              <a:ext uri="{FF2B5EF4-FFF2-40B4-BE49-F238E27FC236}">
                <a16:creationId xmlns:a16="http://schemas.microsoft.com/office/drawing/2014/main" id="{684ECB5D-9FB7-BFD5-5A50-09E3F34D8C17}"/>
              </a:ext>
            </a:extLst>
          </p:cNvPr>
          <p:cNvSpPr txBox="1"/>
          <p:nvPr userDrawn="1"/>
        </p:nvSpPr>
        <p:spPr>
          <a:xfrm>
            <a:off x="358776" y="358775"/>
            <a:ext cx="4675187"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Verdana" panose="020B0604030504040204" pitchFamily="34" charset="0"/>
              </a:rPr>
              <a:t>USER GUIDE</a:t>
            </a:r>
            <a:endParaRPr lang="en-US" dirty="0"/>
          </a:p>
        </p:txBody>
      </p:sp>
      <p:sp>
        <p:nvSpPr>
          <p:cNvPr id="7" name="Text Box 3">
            <a:extLst>
              <a:ext uri="{FF2B5EF4-FFF2-40B4-BE49-F238E27FC236}">
                <a16:creationId xmlns:a16="http://schemas.microsoft.com/office/drawing/2014/main" id="{A3DE4075-6EBA-DFDC-F3FC-BA1F3945F602}"/>
              </a:ext>
            </a:extLst>
          </p:cNvPr>
          <p:cNvSpPr txBox="1">
            <a:spLocks noChangeArrowheads="1"/>
          </p:cNvSpPr>
          <p:nvPr userDrawn="1"/>
        </p:nvSpPr>
        <p:spPr bwMode="auto">
          <a:xfrm>
            <a:off x="6195667" y="1367314"/>
            <a:ext cx="1803358" cy="230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400" dirty="0">
                <a:latin typeface="+mn-lt"/>
                <a:cs typeface="Verdana" panose="020B0604030504040204" pitchFamily="34" charset="0"/>
              </a:rPr>
              <a:t>ICONS, LOGOS</a:t>
            </a:r>
            <a:br>
              <a:rPr lang="en-US" sz="1400" dirty="0">
                <a:latin typeface="+mn-lt"/>
                <a:cs typeface="Verdana" panose="020B0604030504040204" pitchFamily="34" charset="0"/>
              </a:rPr>
            </a:br>
            <a:r>
              <a:rPr lang="en-US" sz="1400" dirty="0">
                <a:latin typeface="+mn-lt"/>
                <a:cs typeface="Verdana" panose="020B0604030504040204" pitchFamily="34" charset="0"/>
              </a:rPr>
              <a:t>&amp; PHOTOS</a:t>
            </a:r>
            <a:endParaRPr lang="en-US" dirty="0"/>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tab pos="174625" algn="l"/>
              </a:tabLst>
              <a:defRPr/>
            </a:pPr>
            <a:r>
              <a:rPr lang="en-US" altLang="da-DK" sz="800" b="1" baseline="0" noProof="1">
                <a:solidFill>
                  <a:schemeClr val="tx1"/>
                </a:solidFill>
                <a:latin typeface="+mn-lt"/>
                <a:cs typeface="Verdana" panose="020B0604030504040204" pitchFamily="34" charset="0"/>
              </a:rPr>
              <a:t>Graphics:</a:t>
            </a:r>
            <a:r>
              <a:rPr lang="en-US" altLang="da-DK" sz="800" b="0" baseline="0" noProof="1">
                <a:solidFill>
                  <a:schemeClr val="tx1"/>
                </a:solidFill>
                <a:latin typeface="+mn-lt"/>
                <a:cs typeface="Verdana" panose="020B0604030504040204" pitchFamily="34" charset="0"/>
              </a:rPr>
              <a:t> to access Icons and logos</a:t>
            </a:r>
            <a:endParaRPr lang="en-US" dirty="0"/>
          </a:p>
          <a:p>
            <a:pPr marL="171450" marR="0" lvl="0" indent="-171450" algn="l" defTabSz="914400" rtl="0" eaLnBrk="1" fontAlgn="auto" latinLnBrk="0" hangingPunct="1">
              <a:lnSpc>
                <a:spcPct val="100000"/>
              </a:lnSpc>
              <a:spcBef>
                <a:spcPts val="0"/>
              </a:spcBef>
              <a:spcAft>
                <a:spcPts val="900"/>
              </a:spcAft>
              <a:buClrTx/>
              <a:buSzTx/>
              <a:buFont typeface="Arial" panose="020B0604020202020204" pitchFamily="34" charset="0"/>
              <a:buChar char="•"/>
              <a:tabLst>
                <a:tab pos="174625" algn="l"/>
              </a:tabLst>
              <a:defRPr/>
            </a:pPr>
            <a:r>
              <a:rPr lang="en-US" altLang="da-DK" sz="800" b="1" baseline="0" noProof="1">
                <a:solidFill>
                  <a:schemeClr val="tx1"/>
                </a:solidFill>
                <a:latin typeface="+mn-lt"/>
                <a:cs typeface="Verdana" panose="020B0604030504040204" pitchFamily="34" charset="0"/>
              </a:rPr>
              <a:t>Photos: </a:t>
            </a:r>
            <a:r>
              <a:rPr lang="en-US" altLang="da-DK" sz="800" b="0" baseline="0" noProof="1">
                <a:solidFill>
                  <a:schemeClr val="tx1"/>
                </a:solidFill>
                <a:latin typeface="+mn-lt"/>
                <a:cs typeface="Verdana" panose="020B0604030504040204" pitchFamily="34" charset="0"/>
              </a:rPr>
              <a:t>to access stock and brand photography</a:t>
            </a:r>
            <a:endParaRPr lang="en-US" dirty="0"/>
          </a:p>
          <a:p>
            <a:pPr marL="0" marR="0" lvl="0" indent="0" algn="l" defTabSz="914400" rtl="0" eaLnBrk="1" fontAlgn="auto" latinLnBrk="0" hangingPunct="1">
              <a:lnSpc>
                <a:spcPct val="100000"/>
              </a:lnSpc>
              <a:spcBef>
                <a:spcPts val="0"/>
              </a:spcBef>
              <a:spcAft>
                <a:spcPts val="600"/>
              </a:spcAft>
              <a:buClrTx/>
              <a:buSzTx/>
              <a:buFont typeface="+mj-lt"/>
              <a:buNone/>
              <a:tabLst>
                <a:tab pos="173038" algn="l"/>
              </a:tabLst>
              <a:defRPr/>
            </a:pP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NOTE: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All assets insert directly into the active slide with one click.</a:t>
            </a:r>
            <a:endParaRPr lang="en-US" dirty="0"/>
          </a:p>
          <a:p>
            <a:pPr marL="0" marR="0" lvl="0" indent="0" algn="l" defTabSz="914400" rtl="0" eaLnBrk="1" fontAlgn="auto" latinLnBrk="0" hangingPunct="1">
              <a:lnSpc>
                <a:spcPct val="100000"/>
              </a:lnSpc>
              <a:spcBef>
                <a:spcPts val="0"/>
              </a:spcBef>
              <a:spcAft>
                <a:spcPts val="600"/>
              </a:spcAft>
              <a:buClrTx/>
              <a:buSzTx/>
              <a:buFont typeface="+mj-lt"/>
              <a:buNone/>
              <a:tabLst>
                <a:tab pos="173038" algn="l"/>
              </a:tabLst>
              <a:defRPr/>
            </a:pP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HINT: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Icons will be black when inserted into the slide. To change the color, navigate to</a:t>
            </a:r>
            <a:b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b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Shape Fill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in </a:t>
            </a: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[Shape Format]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tab to select the desired brand color or white.</a:t>
            </a:r>
            <a:endParaRPr lang="en-US" altLang="da-DK" sz="800" b="0" noProof="1">
              <a:solidFill>
                <a:schemeClr val="tx1"/>
              </a:solidFill>
              <a:latin typeface="+mn-lt"/>
              <a:cs typeface="Verdana" panose="020B0604030504040204" pitchFamily="34" charset="0"/>
            </a:endParaRPr>
          </a:p>
        </p:txBody>
      </p:sp>
      <p:sp>
        <p:nvSpPr>
          <p:cNvPr id="8" name="Text Box 4">
            <a:extLst>
              <a:ext uri="{FF2B5EF4-FFF2-40B4-BE49-F238E27FC236}">
                <a16:creationId xmlns:a16="http://schemas.microsoft.com/office/drawing/2014/main" id="{62479708-3B6B-D3E4-921E-C416C04F708C}"/>
              </a:ext>
            </a:extLst>
          </p:cNvPr>
          <p:cNvSpPr txBox="1">
            <a:spLocks noChangeArrowheads="1"/>
          </p:cNvSpPr>
          <p:nvPr userDrawn="1"/>
        </p:nvSpPr>
        <p:spPr bwMode="auto">
          <a:xfrm>
            <a:off x="358712" y="2999858"/>
            <a:ext cx="2749070" cy="153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300"/>
              </a:spcAft>
              <a:defRPr/>
            </a:pPr>
            <a:r>
              <a:rPr lang="en-US" altLang="da-DK" sz="1400" b="0" noProof="1">
                <a:solidFill>
                  <a:schemeClr val="tx1"/>
                </a:solidFill>
                <a:latin typeface="+mn-lt"/>
                <a:cs typeface="Arial" panose="020B0604020202020204" pitchFamily="34" charset="0"/>
              </a:rPr>
              <a:t>INSERT CONTENT FROM ANOTHER PRESENTATION</a:t>
            </a:r>
            <a:endParaRPr lang="en-US" dirty="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tab pos="173038" algn="l"/>
              </a:tabLst>
              <a:defRPr/>
            </a:pPr>
            <a:r>
              <a:rPr lang="en-US" altLang="da-DK" sz="800" b="0" noProof="1">
                <a:solidFill>
                  <a:schemeClr val="tx1"/>
                </a:solidFill>
                <a:latin typeface="+mn-lt"/>
                <a:cs typeface="Arial" panose="020B0604020202020204" pitchFamily="34" charset="0"/>
              </a:rPr>
              <a:t>To add a slide from an existing presentation,</a:t>
            </a:r>
            <a:br>
              <a:rPr lang="en-US" altLang="da-DK" sz="800" b="0" noProof="1">
                <a:solidFill>
                  <a:schemeClr val="tx1"/>
                </a:solidFill>
                <a:latin typeface="+mn-lt"/>
                <a:cs typeface="Arial" panose="020B0604020202020204" pitchFamily="34" charset="0"/>
              </a:rPr>
            </a:br>
            <a:r>
              <a:rPr lang="en-US" altLang="da-DK" sz="800" b="1" noProof="1">
                <a:solidFill>
                  <a:schemeClr val="tx1"/>
                </a:solidFill>
                <a:latin typeface="+mn-lt"/>
                <a:cs typeface="Arial" panose="020B0604020202020204" pitchFamily="34" charset="0"/>
              </a:rPr>
              <a:t>drag the thumnail of the slide (left side of window) </a:t>
            </a:r>
            <a:r>
              <a:rPr lang="en-US" altLang="da-DK" sz="800" b="0" noProof="1">
                <a:solidFill>
                  <a:schemeClr val="tx1"/>
                </a:solidFill>
                <a:latin typeface="+mn-lt"/>
                <a:cs typeface="Arial" panose="020B0604020202020204" pitchFamily="34" charset="0"/>
              </a:rPr>
              <a:t>into your new presentation and place</a:t>
            </a:r>
            <a:br>
              <a:rPr lang="en-US" altLang="da-DK" sz="800" b="0" noProof="1">
                <a:solidFill>
                  <a:schemeClr val="tx1"/>
                </a:solidFill>
                <a:latin typeface="+mn-lt"/>
                <a:cs typeface="Arial" panose="020B0604020202020204" pitchFamily="34" charset="0"/>
              </a:rPr>
            </a:br>
            <a:r>
              <a:rPr lang="en-US" altLang="da-DK" sz="800" b="0" noProof="1">
                <a:solidFill>
                  <a:schemeClr val="tx1"/>
                </a:solidFill>
                <a:latin typeface="+mn-lt"/>
                <a:cs typeface="Arial" panose="020B0604020202020204" pitchFamily="34" charset="0"/>
              </a:rPr>
              <a:t>in desired order.</a:t>
            </a:r>
            <a:endParaRPr lang="en-US" altLang="da-DK" sz="800" b="0" i="0" noProof="1">
              <a:solidFill>
                <a:schemeClr val="tx1"/>
              </a:solidFill>
              <a:latin typeface="+mn-lt"/>
              <a:cs typeface="Arial" panose="020B0604020202020204" pitchFamily="34" charset="0"/>
            </a:endParaRPr>
          </a:p>
          <a:p>
            <a:pPr marL="0" marR="0" lvl="0" indent="-573087" algn="l" defTabSz="914400" rtl="0" eaLnBrk="1" fontAlgn="auto" latinLnBrk="0" hangingPunct="1">
              <a:lnSpc>
                <a:spcPct val="100000"/>
              </a:lnSpc>
              <a:spcBef>
                <a:spcPts val="0"/>
              </a:spcBef>
              <a:spcAft>
                <a:spcPts val="600"/>
              </a:spcAft>
              <a:buClrTx/>
              <a:buSzTx/>
              <a:buFont typeface="Arial" panose="020B0604020202020204" pitchFamily="34" charset="0"/>
              <a:buNone/>
              <a:tabLst>
                <a:tab pos="173038" algn="l"/>
              </a:tabLst>
              <a:defRPr/>
            </a:pPr>
            <a:r>
              <a:rPr lang="en-US" altLang="da-DK" sz="800" b="1" noProof="1">
                <a:solidFill>
                  <a:srgbClr val="000000"/>
                </a:solidFill>
                <a:latin typeface="+mn-lt"/>
                <a:cs typeface="Arial" panose="020B0604020202020204" pitchFamily="34" charset="0"/>
              </a:rPr>
              <a:t>NOTE (If file size is too large): </a:t>
            </a:r>
            <a:r>
              <a:rPr lang="en-US" altLang="da-DK" sz="800" b="0" noProof="1">
                <a:solidFill>
                  <a:srgbClr val="000000"/>
                </a:solidFill>
                <a:latin typeface="+mn-lt"/>
                <a:cs typeface="Arial" panose="020B0604020202020204" pitchFamily="34" charset="0"/>
              </a:rPr>
              <a:t>When the presentation is complete, open the </a:t>
            </a:r>
            <a:r>
              <a:rPr lang="en-US" altLang="da-DK" sz="800" b="1" noProof="1">
                <a:solidFill>
                  <a:srgbClr val="000000"/>
                </a:solidFill>
                <a:latin typeface="+mn-lt"/>
                <a:cs typeface="Arial" panose="020B0604020202020204" pitchFamily="34" charset="0"/>
              </a:rPr>
              <a:t>Slide Master </a:t>
            </a:r>
            <a:r>
              <a:rPr lang="en-US" altLang="da-DK" sz="800" b="0" noProof="1">
                <a:solidFill>
                  <a:srgbClr val="000000"/>
                </a:solidFill>
                <a:latin typeface="+mn-lt"/>
                <a:cs typeface="Arial" panose="020B0604020202020204" pitchFamily="34" charset="0"/>
              </a:rPr>
              <a:t>in the </a:t>
            </a:r>
            <a:r>
              <a:rPr lang="en-US" altLang="da-DK" sz="800" b="1" noProof="1">
                <a:solidFill>
                  <a:srgbClr val="000000"/>
                </a:solidFill>
                <a:latin typeface="+mn-lt"/>
                <a:cs typeface="Arial" panose="020B0604020202020204" pitchFamily="34" charset="0"/>
              </a:rPr>
              <a:t>[View] </a:t>
            </a:r>
            <a:r>
              <a:rPr lang="en-US" altLang="da-DK" sz="800" b="0" noProof="1">
                <a:solidFill>
                  <a:srgbClr val="000000"/>
                </a:solidFill>
                <a:latin typeface="+mn-lt"/>
                <a:cs typeface="Arial" panose="020B0604020202020204" pitchFamily="34" charset="0"/>
              </a:rPr>
              <a:t>tab</a:t>
            </a:r>
            <a:r>
              <a:rPr lang="en-US" altLang="da-DK" sz="800" b="1" noProof="1">
                <a:solidFill>
                  <a:srgbClr val="000000"/>
                </a:solidFill>
                <a:latin typeface="+mn-lt"/>
                <a:cs typeface="Arial" panose="020B0604020202020204" pitchFamily="34" charset="0"/>
              </a:rPr>
              <a:t> </a:t>
            </a:r>
            <a:r>
              <a:rPr lang="en-US" altLang="da-DK" sz="800" b="0" noProof="1">
                <a:solidFill>
                  <a:srgbClr val="000000"/>
                </a:solidFill>
                <a:latin typeface="+mn-lt"/>
                <a:cs typeface="Arial" panose="020B0604020202020204" pitchFamily="34" charset="0"/>
              </a:rPr>
              <a:t>and delete all extra sets of</a:t>
            </a:r>
            <a:br>
              <a:rPr lang="en-US" altLang="da-DK" sz="800" b="0" noProof="1">
                <a:solidFill>
                  <a:srgbClr val="000000"/>
                </a:solidFill>
                <a:latin typeface="+mn-lt"/>
                <a:cs typeface="Arial" panose="020B0604020202020204" pitchFamily="34" charset="0"/>
              </a:rPr>
            </a:br>
            <a:r>
              <a:rPr lang="en-US" altLang="da-DK" sz="800" b="0" noProof="1">
                <a:solidFill>
                  <a:srgbClr val="000000"/>
                </a:solidFill>
                <a:latin typeface="+mn-lt"/>
                <a:cs typeface="Arial" panose="020B0604020202020204" pitchFamily="34" charset="0"/>
              </a:rPr>
              <a:t>slide masters, retain just the top one.</a:t>
            </a:r>
            <a:endParaRPr lang="en-US" sz="800" b="0" dirty="0"/>
          </a:p>
        </p:txBody>
      </p:sp>
      <p:sp>
        <p:nvSpPr>
          <p:cNvPr id="9" name="TextBox 8">
            <a:extLst>
              <a:ext uri="{FF2B5EF4-FFF2-40B4-BE49-F238E27FC236}">
                <a16:creationId xmlns:a16="http://schemas.microsoft.com/office/drawing/2014/main" id="{EEFB9AD8-71B0-F074-806E-603722F54E90}"/>
              </a:ext>
            </a:extLst>
          </p:cNvPr>
          <p:cNvSpPr txBox="1"/>
          <p:nvPr userDrawn="1"/>
        </p:nvSpPr>
        <p:spPr>
          <a:xfrm>
            <a:off x="10233025" y="848901"/>
            <a:ext cx="65" cy="246221"/>
          </a:xfrm>
          <a:prstGeom prst="rect">
            <a:avLst/>
          </a:prstGeom>
          <a:noFill/>
        </p:spPr>
        <p:txBody>
          <a:bodyPr wrap="none" lIns="0" tIns="0" rIns="0" bIns="0" rtlCol="0">
            <a:spAutoFit/>
          </a:bodyPr>
          <a:lstStyle/>
          <a:p>
            <a:pPr algn="l"/>
            <a:endParaRPr lang="en-US" sz="1600" dirty="0">
              <a:solidFill>
                <a:schemeClr val="tx2"/>
              </a:solidFill>
            </a:endParaRPr>
          </a:p>
        </p:txBody>
      </p:sp>
      <p:sp>
        <p:nvSpPr>
          <p:cNvPr id="10" name="Text Box 4">
            <a:extLst>
              <a:ext uri="{FF2B5EF4-FFF2-40B4-BE49-F238E27FC236}">
                <a16:creationId xmlns:a16="http://schemas.microsoft.com/office/drawing/2014/main" id="{B9FFDEBC-6B46-609C-69FE-A430801F9477}"/>
              </a:ext>
            </a:extLst>
          </p:cNvPr>
          <p:cNvSpPr txBox="1">
            <a:spLocks noChangeArrowheads="1"/>
          </p:cNvSpPr>
          <p:nvPr userDrawn="1"/>
        </p:nvSpPr>
        <p:spPr bwMode="auto">
          <a:xfrm>
            <a:off x="6195669" y="3989546"/>
            <a:ext cx="1828446" cy="254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dirty="0">
                <a:solidFill>
                  <a:srgbClr val="000000"/>
                </a:solidFill>
                <a:latin typeface="+mn-lt"/>
                <a:cs typeface="Arial" panose="020B0604020202020204" pitchFamily="34" charset="0"/>
              </a:rPr>
              <a:t>SLIDES &amp; SLIDE ELEMENTS</a:t>
            </a:r>
            <a:endParaRPr lang="en-US" dirty="0"/>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altLang="da-DK" sz="800" b="1" noProof="1">
                <a:solidFill>
                  <a:srgbClr val="000000"/>
                </a:solidFill>
                <a:latin typeface="+mn-lt"/>
                <a:cs typeface="Arial" panose="020B0604020202020204" pitchFamily="34" charset="0"/>
              </a:rPr>
              <a:t>Slides:</a:t>
            </a:r>
            <a:r>
              <a:rPr lang="en-US" altLang="da-DK" sz="800" b="0" noProof="1">
                <a:solidFill>
                  <a:srgbClr val="000000"/>
                </a:solidFill>
                <a:latin typeface="+mn-lt"/>
                <a:cs typeface="Arial" panose="020B0604020202020204" pitchFamily="34" charset="0"/>
              </a:rPr>
              <a:t> to access predefined content slides or blank template slides </a:t>
            </a:r>
            <a:endParaRPr lang="en-US" dirty="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ltLang="da-DK" sz="800" b="1" noProof="1">
                <a:solidFill>
                  <a:srgbClr val="000000"/>
                </a:solidFill>
                <a:latin typeface="+mn-lt"/>
                <a:cs typeface="Arial" panose="020B0604020202020204" pitchFamily="34" charset="0"/>
              </a:rPr>
              <a:t>Slide elements: </a:t>
            </a:r>
            <a:r>
              <a:rPr lang="en-US" altLang="da-DK" sz="800" b="0" noProof="1">
                <a:solidFill>
                  <a:srgbClr val="000000"/>
                </a:solidFill>
                <a:latin typeface="+mn-lt"/>
                <a:cs typeface="Arial" panose="020B0604020202020204" pitchFamily="34" charset="0"/>
              </a:rPr>
              <a:t>to access universal graphs, charts and tables</a:t>
            </a:r>
            <a:endParaRPr lang="en-US"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NOTE: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Slides will appear in the new presentation after the active slide with one click.</a:t>
            </a:r>
            <a:endParaRPr lang="en-US" dirty="0"/>
          </a:p>
          <a:p>
            <a:pPr marL="0" marR="0" lvl="0" indent="0" algn="l" defTabSz="914400" rtl="0" eaLnBrk="1" fontAlgn="auto" latinLnBrk="0" hangingPunct="1">
              <a:lnSpc>
                <a:spcPct val="100000"/>
              </a:lnSpc>
              <a:spcBef>
                <a:spcPts val="0"/>
              </a:spcBef>
              <a:spcAft>
                <a:spcPts val="600"/>
              </a:spcAft>
              <a:buClrTx/>
              <a:buSzTx/>
              <a:buFont typeface="+mj-lt"/>
              <a:buNone/>
              <a:tabLst>
                <a:tab pos="173038" algn="l"/>
              </a:tabLst>
              <a:defRPr/>
            </a:pPr>
            <a:r>
              <a:rPr kumimoji="0" lang="en-US" altLang="da-DK" sz="800" b="1" i="0" u="none" strike="noStrike" kern="1200" cap="none" spc="0" normalizeH="0" baseline="0" noProof="1">
                <a:ln>
                  <a:noFill/>
                </a:ln>
                <a:solidFill>
                  <a:srgbClr val="000000"/>
                </a:solidFill>
                <a:effectLst/>
                <a:uLnTx/>
                <a:uFillTx/>
                <a:latin typeface="Verdana"/>
                <a:ea typeface="+mn-ea"/>
                <a:cs typeface="Verdana" panose="020B0604030504040204" pitchFamily="34" charset="0"/>
              </a:rPr>
              <a:t>HINT: </a:t>
            </a:r>
            <a:r>
              <a:rPr kumimoji="0" lang="en-US" altLang="da-DK" sz="800" b="0" i="0" u="none" strike="noStrike" kern="1200" cap="none" spc="0" normalizeH="0" baseline="0" noProof="1">
                <a:ln>
                  <a:noFill/>
                </a:ln>
                <a:solidFill>
                  <a:srgbClr val="000000"/>
                </a:solidFill>
                <a:effectLst/>
                <a:uLnTx/>
                <a:uFillTx/>
                <a:latin typeface="Verdana"/>
                <a:ea typeface="+mn-ea"/>
                <a:cs typeface="Verdana" panose="020B0604030504040204" pitchFamily="34" charset="0"/>
              </a:rPr>
              <a:t>Slide elements are inserted into the active slide with one click and take on the color/font attributes of the open presentation. They can then be customized with content.</a:t>
            </a:r>
            <a:endParaRPr lang="en-US" altLang="da-DK" sz="800" b="0" noProof="1">
              <a:solidFill>
                <a:srgbClr val="000000"/>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3004ABB7-D12F-2C9B-4610-1C886FF22A8B}"/>
              </a:ext>
            </a:extLst>
          </p:cNvPr>
          <p:cNvSpPr txBox="1"/>
          <p:nvPr userDrawn="1"/>
        </p:nvSpPr>
        <p:spPr>
          <a:xfrm>
            <a:off x="358711" y="876108"/>
            <a:ext cx="4857815"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DELETE THIS SLIDE PRIOR TO SHARING</a:t>
            </a:r>
            <a:endParaRPr lang="en-US" dirty="0"/>
          </a:p>
        </p:txBody>
      </p:sp>
      <p:sp>
        <p:nvSpPr>
          <p:cNvPr id="12" name="TextBox 11">
            <a:extLst>
              <a:ext uri="{FF2B5EF4-FFF2-40B4-BE49-F238E27FC236}">
                <a16:creationId xmlns:a16="http://schemas.microsoft.com/office/drawing/2014/main" id="{A8D0718D-F8C4-C4E6-41C7-50BF76F18AB1}"/>
              </a:ext>
            </a:extLst>
          </p:cNvPr>
          <p:cNvSpPr txBox="1"/>
          <p:nvPr userDrawn="1"/>
        </p:nvSpPr>
        <p:spPr>
          <a:xfrm>
            <a:off x="6597971" y="542329"/>
            <a:ext cx="5212886" cy="192360"/>
          </a:xfrm>
          <a:prstGeom prst="rect">
            <a:avLst/>
          </a:prstGeom>
          <a:noFill/>
        </p:spPr>
        <p:txBody>
          <a:bodyPr wrap="square" lIns="0" tIns="0" rIns="0" bIns="0"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sz="1400" dirty="0">
                <a:solidFill>
                  <a:schemeClr val="tx2"/>
                </a:solidFill>
              </a:rPr>
              <a:t>USING TEMPLAFY FOR ON-BRAND PRESENTATIONS</a:t>
            </a:r>
            <a:endParaRPr lang="en-US" altLang="da-DK" sz="1400" b="0" noProof="1">
              <a:solidFill>
                <a:schemeClr val="tx2"/>
              </a:solidFill>
              <a:latin typeface="+mn-lt"/>
              <a:cs typeface="Verdana" panose="020B0604030504040204" pitchFamily="34" charset="0"/>
            </a:endParaRPr>
          </a:p>
        </p:txBody>
      </p:sp>
      <p:pic>
        <p:nvPicPr>
          <p:cNvPr id="13" name="Picture 12" descr="A blue and white logo&#10;&#10;AI-generated content may be incorrect.">
            <a:extLst>
              <a:ext uri="{FF2B5EF4-FFF2-40B4-BE49-F238E27FC236}">
                <a16:creationId xmlns:a16="http://schemas.microsoft.com/office/drawing/2014/main" id="{A9E6A605-6AB7-70F1-3ABF-67EA0E61E1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86488" y="495283"/>
            <a:ext cx="256032" cy="256032"/>
          </a:xfrm>
          <a:prstGeom prst="rect">
            <a:avLst/>
          </a:prstGeom>
        </p:spPr>
      </p:pic>
      <p:pic>
        <p:nvPicPr>
          <p:cNvPr id="14" name="Picture 13">
            <a:extLst>
              <a:ext uri="{FF2B5EF4-FFF2-40B4-BE49-F238E27FC236}">
                <a16:creationId xmlns:a16="http://schemas.microsoft.com/office/drawing/2014/main" id="{043F7DA6-D3DB-36E0-8056-176D032F8897}"/>
              </a:ext>
            </a:extLst>
          </p:cNvPr>
          <p:cNvPicPr>
            <a:picLocks noChangeAspect="1"/>
          </p:cNvPicPr>
          <p:nvPr userDrawn="1"/>
        </p:nvPicPr>
        <p:blipFill>
          <a:blip r:embed="rId3"/>
          <a:stretch>
            <a:fillRect/>
          </a:stretch>
        </p:blipFill>
        <p:spPr>
          <a:xfrm>
            <a:off x="2338978" y="1334242"/>
            <a:ext cx="365760" cy="586477"/>
          </a:xfrm>
          <a:prstGeom prst="rect">
            <a:avLst/>
          </a:prstGeom>
        </p:spPr>
      </p:pic>
      <p:pic>
        <p:nvPicPr>
          <p:cNvPr id="15" name="Picture 14">
            <a:extLst>
              <a:ext uri="{FF2B5EF4-FFF2-40B4-BE49-F238E27FC236}">
                <a16:creationId xmlns:a16="http://schemas.microsoft.com/office/drawing/2014/main" id="{AFFC50A0-E67A-D82E-15D2-FE75963B3CA2}"/>
              </a:ext>
            </a:extLst>
          </p:cNvPr>
          <p:cNvPicPr>
            <a:picLocks noChangeAspect="1"/>
          </p:cNvPicPr>
          <p:nvPr userDrawn="1"/>
        </p:nvPicPr>
        <p:blipFill>
          <a:blip r:embed="rId4"/>
          <a:srcRect b="50806"/>
          <a:stretch>
            <a:fillRect/>
          </a:stretch>
        </p:blipFill>
        <p:spPr>
          <a:xfrm>
            <a:off x="2395924" y="1947965"/>
            <a:ext cx="640080" cy="215444"/>
          </a:xfrm>
          <a:prstGeom prst="rect">
            <a:avLst/>
          </a:prstGeom>
        </p:spPr>
      </p:pic>
      <p:pic>
        <p:nvPicPr>
          <p:cNvPr id="16" name="Picture 15">
            <a:extLst>
              <a:ext uri="{FF2B5EF4-FFF2-40B4-BE49-F238E27FC236}">
                <a16:creationId xmlns:a16="http://schemas.microsoft.com/office/drawing/2014/main" id="{17E8C2F1-C330-4BE1-F968-82CC580F5002}"/>
              </a:ext>
            </a:extLst>
          </p:cNvPr>
          <p:cNvPicPr>
            <a:picLocks noChangeAspect="1"/>
          </p:cNvPicPr>
          <p:nvPr userDrawn="1"/>
        </p:nvPicPr>
        <p:blipFill>
          <a:blip r:embed="rId4"/>
          <a:srcRect t="50806"/>
          <a:stretch>
            <a:fillRect/>
          </a:stretch>
        </p:blipFill>
        <p:spPr>
          <a:xfrm>
            <a:off x="2395924" y="2350693"/>
            <a:ext cx="640080" cy="215444"/>
          </a:xfrm>
          <a:prstGeom prst="rect">
            <a:avLst/>
          </a:prstGeom>
        </p:spPr>
      </p:pic>
      <p:sp>
        <p:nvSpPr>
          <p:cNvPr id="17" name="Text Box 2">
            <a:extLst>
              <a:ext uri="{FF2B5EF4-FFF2-40B4-BE49-F238E27FC236}">
                <a16:creationId xmlns:a16="http://schemas.microsoft.com/office/drawing/2014/main" id="{D1C6C3DD-203A-B256-37DC-ED317D4E9752}"/>
              </a:ext>
            </a:extLst>
          </p:cNvPr>
          <p:cNvSpPr txBox="1">
            <a:spLocks noChangeArrowheads="1"/>
          </p:cNvSpPr>
          <p:nvPr userDrawn="1"/>
        </p:nvSpPr>
        <p:spPr bwMode="auto">
          <a:xfrm>
            <a:off x="3276925" y="1367636"/>
            <a:ext cx="2808086"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400" b="0" dirty="0">
                <a:solidFill>
                  <a:schemeClr val="tx1"/>
                </a:solidFill>
                <a:latin typeface="+mn-lt"/>
                <a:cs typeface="Verdana" panose="020B0604030504040204" pitchFamily="34" charset="0"/>
              </a:rPr>
              <a:t>ACCESSIBILITY STANDARDS</a:t>
            </a:r>
            <a:endParaRPr lang="en-US" altLang="da-DK" sz="1400" b="0" noProof="1">
              <a:solidFill>
                <a:schemeClr val="tx1"/>
              </a:solidFill>
              <a:latin typeface="+mn-lt"/>
              <a:cs typeface="Verdana" panose="020B0604030504040204" pitchFamily="34" charset="0"/>
            </a:endParaRPr>
          </a:p>
          <a:p>
            <a:pPr eaLnBrk="1" hangingPunct="1">
              <a:spcAft>
                <a:spcPts val="300"/>
              </a:spcAft>
              <a:defRPr/>
            </a:pPr>
            <a:r>
              <a:rPr lang="en-US" altLang="da-DK" sz="800" b="0" noProof="1">
                <a:solidFill>
                  <a:schemeClr val="tx1"/>
                </a:solidFill>
                <a:latin typeface="+mn-lt"/>
                <a:cs typeface="Verdana" panose="020B0604030504040204" pitchFamily="34" charset="0"/>
              </a:rPr>
              <a:t>Be mindful when creating presentation.</a:t>
            </a:r>
            <a:endParaRPr lang="en-US" dirty="0"/>
          </a:p>
          <a:p>
            <a:pPr marL="228600" indent="-228600" eaLnBrk="1" hangingPunct="1">
              <a:spcAft>
                <a:spcPts val="600"/>
              </a:spcAft>
              <a:buFont typeface="+mj-lt"/>
              <a:buAutoNum type="arabicPeriod"/>
              <a:defRPr/>
            </a:pPr>
            <a:r>
              <a:rPr lang="en-US" altLang="da-DK" sz="800" b="0" noProof="1">
                <a:solidFill>
                  <a:schemeClr val="tx1"/>
                </a:solidFill>
                <a:latin typeface="+mn-lt"/>
                <a:cs typeface="Verdana" panose="020B0604030504040204" pitchFamily="34" charset="0"/>
              </a:rPr>
              <a:t>Use high contrast colors and never use color pairings that impede accessibility</a:t>
            </a:r>
            <a:endParaRPr lang="en-US" dirty="0"/>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altLang="da-DK" sz="800" b="0" kern="1200" noProof="1">
                <a:solidFill>
                  <a:schemeClr val="tx1"/>
                </a:solidFill>
                <a:latin typeface="Verdana" charset="0"/>
                <a:ea typeface="+mn-ea"/>
                <a:cs typeface="Verdana" panose="020B0604030504040204" pitchFamily="34" charset="0"/>
              </a:rPr>
              <a:t>Be sure text is large enough for legibility</a:t>
            </a:r>
            <a:br>
              <a:rPr lang="en-US" altLang="da-DK" sz="800" b="0" kern="1200" noProof="1">
                <a:solidFill>
                  <a:schemeClr val="tx1"/>
                </a:solidFill>
                <a:latin typeface="Verdana" charset="0"/>
                <a:ea typeface="+mn-ea"/>
                <a:cs typeface="Verdana" panose="020B0604030504040204" pitchFamily="34" charset="0"/>
              </a:rPr>
            </a:br>
            <a:r>
              <a:rPr lang="en-US" altLang="da-DK" sz="800" b="0" kern="1200" noProof="1">
                <a:solidFill>
                  <a:schemeClr val="tx1"/>
                </a:solidFill>
                <a:latin typeface="Verdana" charset="0"/>
                <a:ea typeface="+mn-ea"/>
                <a:cs typeface="Verdana" panose="020B0604030504040204" pitchFamily="34" charset="0"/>
              </a:rPr>
              <a:t>with body text minimum 14pt.</a:t>
            </a:r>
            <a:endParaRPr lang="en-US" dirty="0"/>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altLang="da-DK" sz="800" b="1" kern="1200" noProof="1">
                <a:solidFill>
                  <a:srgbClr val="000000"/>
                </a:solidFill>
                <a:latin typeface="Verdana" charset="0"/>
                <a:ea typeface="+mn-ea"/>
                <a:cs typeface="Arial" panose="020B0604020202020204" pitchFamily="34" charset="0"/>
              </a:rPr>
              <a:t>NOTE: </a:t>
            </a:r>
            <a:r>
              <a:rPr lang="en-US" altLang="da-DK" sz="800" b="0" kern="1200" noProof="1">
                <a:solidFill>
                  <a:srgbClr val="000000"/>
                </a:solidFill>
                <a:latin typeface="Verdana" charset="0"/>
                <a:ea typeface="+mn-ea"/>
                <a:cs typeface="Arial" panose="020B0604020202020204" pitchFamily="34" charset="0"/>
              </a:rPr>
              <a:t>Visit </a:t>
            </a:r>
            <a:r>
              <a:rPr lang="en-US" altLang="da-DK" sz="800" b="1" kern="1200" noProof="1">
                <a:solidFill>
                  <a:schemeClr val="accent3"/>
                </a:solidFill>
                <a:latin typeface="Verdana" charset="0"/>
                <a:ea typeface="+mn-ea"/>
                <a:cs typeface="Arial" panose="020B0604020202020204" pitchFamily="34" charset="0"/>
                <a:hlinkClick r:id="rId5">
                  <a:extLst>
                    <a:ext uri="{A12FA001-AC4F-418D-AE19-62706E023703}">
                      <ahyp:hlinkClr xmlns:ahyp="http://schemas.microsoft.com/office/drawing/2018/hyperlinkcolor" val="tx"/>
                    </a:ext>
                  </a:extLst>
                </a:hlinkClick>
              </a:rPr>
              <a:t>The Brand Center </a:t>
            </a:r>
            <a:r>
              <a:rPr lang="en-US" altLang="da-DK" sz="800" b="0" kern="1200" noProof="1">
                <a:solidFill>
                  <a:srgbClr val="000000"/>
                </a:solidFill>
                <a:latin typeface="Verdana" charset="0"/>
                <a:ea typeface="+mn-ea"/>
                <a:cs typeface="Arial" panose="020B0604020202020204" pitchFamily="34" charset="0"/>
              </a:rPr>
              <a:t>under the </a:t>
            </a:r>
            <a:r>
              <a:rPr lang="en-US" altLang="da-DK" sz="800" b="1" kern="1200" noProof="1">
                <a:solidFill>
                  <a:srgbClr val="000000"/>
                </a:solidFill>
                <a:latin typeface="Verdana" charset="0"/>
                <a:ea typeface="+mn-ea"/>
                <a:cs typeface="Arial" panose="020B0604020202020204" pitchFamily="34" charset="0"/>
              </a:rPr>
              <a:t>Typography</a:t>
            </a:r>
            <a:r>
              <a:rPr lang="en-US" altLang="da-DK" sz="800" b="0" kern="1200" noProof="1">
                <a:solidFill>
                  <a:srgbClr val="000000"/>
                </a:solidFill>
                <a:latin typeface="Verdana" charset="0"/>
                <a:ea typeface="+mn-ea"/>
                <a:cs typeface="Arial" panose="020B0604020202020204" pitchFamily="34" charset="0"/>
              </a:rPr>
              <a:t> section to learn more.</a:t>
            </a:r>
            <a:endParaRPr lang="en-US" sz="800" b="0" dirty="0"/>
          </a:p>
        </p:txBody>
      </p:sp>
      <p:sp>
        <p:nvSpPr>
          <p:cNvPr id="18" name="Text Box 4">
            <a:extLst>
              <a:ext uri="{FF2B5EF4-FFF2-40B4-BE49-F238E27FC236}">
                <a16:creationId xmlns:a16="http://schemas.microsoft.com/office/drawing/2014/main" id="{237CE44A-A150-3941-6366-43D047CCA36E}"/>
              </a:ext>
            </a:extLst>
          </p:cNvPr>
          <p:cNvSpPr txBox="1">
            <a:spLocks noChangeArrowheads="1"/>
          </p:cNvSpPr>
          <p:nvPr userDrawn="1"/>
        </p:nvSpPr>
        <p:spPr bwMode="auto">
          <a:xfrm>
            <a:off x="3271837" y="2999858"/>
            <a:ext cx="2613327" cy="146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altLang="da-DK" sz="1400" kern="1200" cap="all" baseline="0" noProof="1">
                <a:solidFill>
                  <a:srgbClr val="000000"/>
                </a:solidFill>
                <a:latin typeface="+mn-lt"/>
                <a:ea typeface="+mn-ea"/>
                <a:cs typeface="Arial" panose="020B0604020202020204" pitchFamily="34" charset="0"/>
              </a:rPr>
              <a:t>Color</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Theme Colors </a:t>
            </a:r>
            <a:r>
              <a:rPr lang="en-US" altLang="da-DK" sz="800" b="0" kern="1200" noProof="1">
                <a:solidFill>
                  <a:srgbClr val="000000"/>
                </a:solidFill>
                <a:latin typeface="+mn-lt"/>
                <a:ea typeface="+mn-ea"/>
                <a:cs typeface="Arial" panose="020B0604020202020204" pitchFamily="34" charset="0"/>
              </a:rPr>
              <a:t>are Cigna Healthcare brand colors and used for charts, tables, graphcs</a:t>
            </a:r>
            <a:br>
              <a:rPr lang="en-US"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and SmartArt</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Gradients Colors </a:t>
            </a:r>
            <a:r>
              <a:rPr lang="en-US" altLang="da-DK" sz="800" b="0" kern="1200" noProof="1">
                <a:solidFill>
                  <a:srgbClr val="000000"/>
                </a:solidFill>
                <a:latin typeface="+mn-lt"/>
                <a:ea typeface="+mn-ea"/>
                <a:cs typeface="Arial" panose="020B0604020202020204" pitchFamily="34" charset="0"/>
              </a:rPr>
              <a:t>is PPT standard colors.</a:t>
            </a:r>
            <a:br>
              <a:rPr lang="en-US"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DO NOT USE</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Custom Colors </a:t>
            </a:r>
            <a:r>
              <a:rPr lang="en-US" altLang="da-DK" sz="800" b="0" kern="1200" noProof="1">
                <a:solidFill>
                  <a:srgbClr val="000000"/>
                </a:solidFill>
                <a:latin typeface="+mn-lt"/>
                <a:ea typeface="+mn-ea"/>
                <a:cs typeface="Arial" panose="020B0604020202020204" pitchFamily="34" charset="0"/>
              </a:rPr>
              <a:t>is the color to use for icons</a:t>
            </a:r>
            <a:br>
              <a:rPr lang="en-US"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DO NOT USE</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Standard Colors </a:t>
            </a:r>
            <a:r>
              <a:rPr lang="en-US" altLang="da-DK" sz="800" b="0" kern="1200" noProof="1">
                <a:solidFill>
                  <a:srgbClr val="000000"/>
                </a:solidFill>
                <a:latin typeface="+mn-lt"/>
                <a:ea typeface="+mn-ea"/>
                <a:cs typeface="Arial" panose="020B0604020202020204" pitchFamily="34" charset="0"/>
              </a:rPr>
              <a:t>is PPT standard colors</a:t>
            </a:r>
            <a:endParaRPr lang="en-US" dirty="0"/>
          </a:p>
        </p:txBody>
      </p:sp>
      <p:sp>
        <p:nvSpPr>
          <p:cNvPr id="20" name="Text Box 3">
            <a:extLst>
              <a:ext uri="{FF2B5EF4-FFF2-40B4-BE49-F238E27FC236}">
                <a16:creationId xmlns:a16="http://schemas.microsoft.com/office/drawing/2014/main" id="{855FF331-3FA3-EBCB-5BC6-46D6FE2C4F2F}"/>
              </a:ext>
            </a:extLst>
          </p:cNvPr>
          <p:cNvSpPr txBox="1">
            <a:spLocks noChangeArrowheads="1"/>
          </p:cNvSpPr>
          <p:nvPr userDrawn="1"/>
        </p:nvSpPr>
        <p:spPr bwMode="auto">
          <a:xfrm>
            <a:off x="6195667" y="854575"/>
            <a:ext cx="5851358" cy="48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ts val="1100"/>
              </a:lnSpc>
              <a:spcBef>
                <a:spcPts val="0"/>
              </a:spcBef>
              <a:spcAft>
                <a:spcPts val="600"/>
              </a:spcAft>
              <a:buClrTx/>
              <a:buSzTx/>
              <a:buFont typeface="+mj-lt"/>
              <a:buNone/>
              <a:tabLst>
                <a:tab pos="173038" algn="l"/>
              </a:tabLst>
              <a:defRPr/>
            </a:pPr>
            <a:r>
              <a:rPr kumimoji="0" lang="en-US" altLang="da-DK" sz="800" b="0" i="0" u="none" strike="noStrike" kern="1200" cap="none" spc="0" normalizeH="0" baseline="0" noProof="1">
                <a:ln>
                  <a:noFill/>
                </a:ln>
                <a:solidFill>
                  <a:schemeClr val="tx1"/>
                </a:solidFill>
                <a:effectLst/>
                <a:uLnTx/>
                <a:uFillTx/>
                <a:latin typeface="Verdana"/>
                <a:ea typeface="+mn-ea"/>
                <a:cs typeface="Verdana" panose="020B0604030504040204" pitchFamily="34" charset="0"/>
              </a:rPr>
              <a:t>To access Templafy </a:t>
            </a:r>
            <a:r>
              <a:rPr lang="en-US" altLang="da-DK" sz="800" b="0" kern="1200" noProof="1">
                <a:solidFill>
                  <a:schemeClr val="tx1"/>
                </a:solidFill>
                <a:latin typeface="Verdana" charset="0"/>
                <a:ea typeface="+mn-ea"/>
                <a:cs typeface="Verdana" panose="020B0604030504040204" pitchFamily="34" charset="0"/>
              </a:rPr>
              <a:t>click </a:t>
            </a:r>
            <a:r>
              <a:rPr lang="en-US" altLang="da-DK" sz="800" b="1" kern="1200" baseline="0" noProof="1">
                <a:solidFill>
                  <a:schemeClr val="tx1"/>
                </a:solidFill>
                <a:latin typeface="Verdana" charset="0"/>
                <a:ea typeface="+mn-ea"/>
                <a:cs typeface="Verdana" panose="020B0604030504040204" pitchFamily="34" charset="0"/>
              </a:rPr>
              <a:t>Content Library </a:t>
            </a:r>
            <a:r>
              <a:rPr lang="en-US" altLang="da-DK" sz="800" b="0" kern="1200" baseline="0" noProof="1">
                <a:solidFill>
                  <a:schemeClr val="tx1"/>
                </a:solidFill>
                <a:latin typeface="Verdana" charset="0"/>
                <a:ea typeface="+mn-ea"/>
                <a:cs typeface="Verdana" panose="020B0604030504040204" pitchFamily="34" charset="0"/>
              </a:rPr>
              <a:t>on the </a:t>
            </a:r>
            <a:r>
              <a:rPr lang="en-US" altLang="da-DK" sz="800" b="1" kern="1200" baseline="0" noProof="1">
                <a:solidFill>
                  <a:schemeClr val="tx1"/>
                </a:solidFill>
                <a:latin typeface="Verdana" charset="0"/>
                <a:ea typeface="+mn-ea"/>
                <a:cs typeface="Verdana" panose="020B0604030504040204" pitchFamily="34" charset="0"/>
              </a:rPr>
              <a:t>[Home] </a:t>
            </a:r>
            <a:r>
              <a:rPr lang="en-US" altLang="da-DK" sz="800" b="0" kern="1200" baseline="0" noProof="1">
                <a:solidFill>
                  <a:schemeClr val="tx1"/>
                </a:solidFill>
                <a:latin typeface="Verdana" charset="0"/>
                <a:ea typeface="+mn-ea"/>
                <a:cs typeface="Verdana" panose="020B0604030504040204" pitchFamily="34" charset="0"/>
              </a:rPr>
              <a:t>tab and the Templafy task pane wil open on the right right of the window. Use the </a:t>
            </a:r>
            <a:r>
              <a:rPr lang="en-US" altLang="da-DK" sz="800" b="1" kern="1200" baseline="0" noProof="1">
                <a:solidFill>
                  <a:schemeClr val="tx1"/>
                </a:solidFill>
                <a:latin typeface="Verdana" charset="0"/>
                <a:ea typeface="+mn-ea"/>
                <a:cs typeface="Verdana" panose="020B0604030504040204" pitchFamily="34" charset="0"/>
              </a:rPr>
              <a:t>&lt; or &gt; slider buttons </a:t>
            </a:r>
            <a:r>
              <a:rPr lang="en-US" altLang="da-DK" sz="800" b="0" kern="1200" baseline="0" noProof="1">
                <a:solidFill>
                  <a:schemeClr val="tx1"/>
                </a:solidFill>
                <a:latin typeface="Verdana" charset="0"/>
                <a:ea typeface="+mn-ea"/>
                <a:cs typeface="Verdana" panose="020B0604030504040204" pitchFamily="34" charset="0"/>
              </a:rPr>
              <a:t>under the search box until you see the desired tab.</a:t>
            </a:r>
            <a:endParaRPr lang="en-US" sz="800" b="0" dirty="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 typeface="+mj-lt"/>
              <a:buNone/>
              <a:tabLst>
                <a:tab pos="173038" algn="l"/>
              </a:tabLst>
              <a:defRPr/>
            </a:pPr>
            <a:endParaRPr lang="en-US" altLang="da-DK" sz="800" noProof="1">
              <a:solidFill>
                <a:schemeClr val="tx1"/>
              </a:solidFill>
              <a:latin typeface="+mn-lt"/>
              <a:cs typeface="Verdana" panose="020B0604030504040204" pitchFamily="34" charset="0"/>
            </a:endParaRPr>
          </a:p>
        </p:txBody>
      </p:sp>
      <p:grpSp>
        <p:nvGrpSpPr>
          <p:cNvPr id="98" name="Group 97">
            <a:extLst>
              <a:ext uri="{FF2B5EF4-FFF2-40B4-BE49-F238E27FC236}">
                <a16:creationId xmlns:a16="http://schemas.microsoft.com/office/drawing/2014/main" id="{E5BDE49C-CA26-56DB-1199-0896F93CDCA8}"/>
              </a:ext>
            </a:extLst>
          </p:cNvPr>
          <p:cNvGrpSpPr/>
          <p:nvPr userDrawn="1"/>
        </p:nvGrpSpPr>
        <p:grpSpPr>
          <a:xfrm>
            <a:off x="3254251" y="4697506"/>
            <a:ext cx="2630913" cy="1792745"/>
            <a:chOff x="3254251" y="4697506"/>
            <a:chExt cx="2630913" cy="1792745"/>
          </a:xfrm>
        </p:grpSpPr>
        <p:grpSp>
          <p:nvGrpSpPr>
            <p:cNvPr id="22" name="Group 21">
              <a:extLst>
                <a:ext uri="{FF2B5EF4-FFF2-40B4-BE49-F238E27FC236}">
                  <a16:creationId xmlns:a16="http://schemas.microsoft.com/office/drawing/2014/main" id="{5238BAE1-5220-99C3-EA45-3DC94685F277}"/>
                </a:ext>
              </a:extLst>
            </p:cNvPr>
            <p:cNvGrpSpPr/>
            <p:nvPr userDrawn="1"/>
          </p:nvGrpSpPr>
          <p:grpSpPr>
            <a:xfrm>
              <a:off x="4841464" y="4822727"/>
              <a:ext cx="1043700" cy="1597932"/>
              <a:chOff x="4841464" y="4212847"/>
              <a:chExt cx="1043700" cy="1597932"/>
            </a:xfrm>
          </p:grpSpPr>
          <p:grpSp>
            <p:nvGrpSpPr>
              <p:cNvPr id="65" name="Group 64">
                <a:extLst>
                  <a:ext uri="{FF2B5EF4-FFF2-40B4-BE49-F238E27FC236}">
                    <a16:creationId xmlns:a16="http://schemas.microsoft.com/office/drawing/2014/main" id="{9AA9CD8F-23A6-B5F1-307F-6EB41F0E0D65}"/>
                  </a:ext>
                </a:extLst>
              </p:cNvPr>
              <p:cNvGrpSpPr/>
              <p:nvPr userDrawn="1"/>
            </p:nvGrpSpPr>
            <p:grpSpPr>
              <a:xfrm>
                <a:off x="4841464" y="4703109"/>
                <a:ext cx="981162" cy="107722"/>
                <a:chOff x="4841464" y="4703109"/>
                <a:chExt cx="981162" cy="107722"/>
              </a:xfrm>
            </p:grpSpPr>
            <p:sp>
              <p:nvSpPr>
                <p:cNvPr id="82" name="Tekstfelt 18">
                  <a:extLst>
                    <a:ext uri="{FF2B5EF4-FFF2-40B4-BE49-F238E27FC236}">
                      <a16:creationId xmlns:a16="http://schemas.microsoft.com/office/drawing/2014/main" id="{9EF35726-8419-4BF1-FFA2-18AE04496AB8}"/>
                    </a:ext>
                  </a:extLst>
                </p:cNvPr>
                <p:cNvSpPr txBox="1"/>
                <p:nvPr userDrawn="1"/>
              </p:nvSpPr>
              <p:spPr>
                <a:xfrm>
                  <a:off x="5057068" y="4703109"/>
                  <a:ext cx="765558" cy="107722"/>
                </a:xfrm>
                <a:prstGeom prst="rect">
                  <a:avLst/>
                </a:prstGeom>
                <a:noFill/>
              </p:spPr>
              <p:txBody>
                <a:bodyPr wrap="square" lIns="0" tIns="0" rIns="0" bIns="0" rtlCol="0">
                  <a:spAutoFit/>
                </a:bodyPr>
                <a:lstStyle/>
                <a:p>
                  <a:pPr algn="l">
                    <a:spcBef>
                      <a:spcPts val="300"/>
                    </a:spcBef>
                  </a:pPr>
                  <a:r>
                    <a:rPr lang="en-US" sz="700" dirty="0">
                      <a:solidFill>
                        <a:schemeClr val="tx1"/>
                      </a:solidFill>
                    </a:rPr>
                    <a:t>Gradients Colors</a:t>
                  </a:r>
                  <a:endParaRPr lang="en-US" sz="700" dirty="0"/>
                </a:p>
              </p:txBody>
            </p:sp>
            <p:cxnSp>
              <p:nvCxnSpPr>
                <p:cNvPr id="83" name="Straight Arrow Connector 82">
                  <a:extLst>
                    <a:ext uri="{FF2B5EF4-FFF2-40B4-BE49-F238E27FC236}">
                      <a16:creationId xmlns:a16="http://schemas.microsoft.com/office/drawing/2014/main" id="{E04B3CF3-7A32-A152-CF2A-73510C2E7C8A}"/>
                    </a:ext>
                  </a:extLst>
                </p:cNvPr>
                <p:cNvCxnSpPr>
                  <a:cxnSpLocks/>
                </p:cNvCxnSpPr>
                <p:nvPr userDrawn="1"/>
              </p:nvCxnSpPr>
              <p:spPr>
                <a:xfrm flipH="1">
                  <a:off x="4841464" y="4755985"/>
                  <a:ext cx="162108" cy="0"/>
                </a:xfrm>
                <a:prstGeom prst="straightConnector1">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73132620-5550-70F9-362E-68DFC478816F}"/>
                  </a:ext>
                </a:extLst>
              </p:cNvPr>
              <p:cNvGrpSpPr/>
              <p:nvPr userDrawn="1"/>
            </p:nvGrpSpPr>
            <p:grpSpPr>
              <a:xfrm>
                <a:off x="4841464" y="5287415"/>
                <a:ext cx="1043700" cy="107722"/>
                <a:chOff x="4841464" y="5287415"/>
                <a:chExt cx="1043700" cy="107722"/>
              </a:xfrm>
            </p:grpSpPr>
            <p:sp>
              <p:nvSpPr>
                <p:cNvPr id="80" name="Tekstfelt 20">
                  <a:extLst>
                    <a:ext uri="{FF2B5EF4-FFF2-40B4-BE49-F238E27FC236}">
                      <a16:creationId xmlns:a16="http://schemas.microsoft.com/office/drawing/2014/main" id="{094C5B06-1DBE-B266-37FE-ED303B8A304F}"/>
                    </a:ext>
                  </a:extLst>
                </p:cNvPr>
                <p:cNvSpPr txBox="1"/>
                <p:nvPr userDrawn="1"/>
              </p:nvSpPr>
              <p:spPr>
                <a:xfrm>
                  <a:off x="5057068" y="5287415"/>
                  <a:ext cx="828096" cy="107722"/>
                </a:xfrm>
                <a:prstGeom prst="rect">
                  <a:avLst/>
                </a:prstGeom>
                <a:noFill/>
              </p:spPr>
              <p:txBody>
                <a:bodyPr wrap="square" lIns="0" tIns="0" rIns="0" bIns="0" rtlCol="0">
                  <a:spAutoFit/>
                </a:bodyPr>
                <a:lstStyle/>
                <a:p>
                  <a:pPr algn="l">
                    <a:spcBef>
                      <a:spcPts val="300"/>
                    </a:spcBef>
                  </a:pPr>
                  <a:r>
                    <a:rPr lang="en-US" sz="700" dirty="0">
                      <a:solidFill>
                        <a:schemeClr val="tx1"/>
                      </a:solidFill>
                    </a:rPr>
                    <a:t>Custom Colors </a:t>
                  </a:r>
                  <a:endParaRPr lang="en-US" sz="700" dirty="0"/>
                </a:p>
              </p:txBody>
            </p:sp>
            <p:cxnSp>
              <p:nvCxnSpPr>
                <p:cNvPr id="81" name="Straight Arrow Connector 80">
                  <a:extLst>
                    <a:ext uri="{FF2B5EF4-FFF2-40B4-BE49-F238E27FC236}">
                      <a16:creationId xmlns:a16="http://schemas.microsoft.com/office/drawing/2014/main" id="{CA491CDD-730C-4264-30EF-6CA85B31C5C3}"/>
                    </a:ext>
                  </a:extLst>
                </p:cNvPr>
                <p:cNvCxnSpPr>
                  <a:cxnSpLocks/>
                </p:cNvCxnSpPr>
                <p:nvPr userDrawn="1"/>
              </p:nvCxnSpPr>
              <p:spPr>
                <a:xfrm flipH="1">
                  <a:off x="4841464" y="5348300"/>
                  <a:ext cx="162108" cy="0"/>
                </a:xfrm>
                <a:prstGeom prst="straightConnector1">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81F4B194-209E-CFD2-F25C-02BBC851B6D2}"/>
                  </a:ext>
                </a:extLst>
              </p:cNvPr>
              <p:cNvGrpSpPr/>
              <p:nvPr userDrawn="1"/>
            </p:nvGrpSpPr>
            <p:grpSpPr>
              <a:xfrm>
                <a:off x="4841464" y="5703057"/>
                <a:ext cx="1043700" cy="107722"/>
                <a:chOff x="4841464" y="5703057"/>
                <a:chExt cx="1043700" cy="107722"/>
              </a:xfrm>
            </p:grpSpPr>
            <p:sp>
              <p:nvSpPr>
                <p:cNvPr id="78" name="Tekstfelt 21">
                  <a:extLst>
                    <a:ext uri="{FF2B5EF4-FFF2-40B4-BE49-F238E27FC236}">
                      <a16:creationId xmlns:a16="http://schemas.microsoft.com/office/drawing/2014/main" id="{A4133F9F-33FB-CB8F-4338-27D0CD3A4F3D}"/>
                    </a:ext>
                  </a:extLst>
                </p:cNvPr>
                <p:cNvSpPr txBox="1"/>
                <p:nvPr userDrawn="1"/>
              </p:nvSpPr>
              <p:spPr>
                <a:xfrm>
                  <a:off x="5057068" y="5703057"/>
                  <a:ext cx="828096" cy="107722"/>
                </a:xfrm>
                <a:prstGeom prst="rect">
                  <a:avLst/>
                </a:prstGeom>
                <a:noFill/>
              </p:spPr>
              <p:txBody>
                <a:bodyPr wrap="square" lIns="0" tIns="0" rIns="0" bIns="0" rtlCol="0">
                  <a:spAutoFit/>
                </a:bodyPr>
                <a:lstStyle/>
                <a:p>
                  <a:pPr algn="l">
                    <a:spcBef>
                      <a:spcPts val="300"/>
                    </a:spcBef>
                  </a:pPr>
                  <a:r>
                    <a:rPr lang="en-US" sz="700" dirty="0">
                      <a:solidFill>
                        <a:schemeClr val="tx1"/>
                      </a:solidFill>
                    </a:rPr>
                    <a:t>Standard Colors </a:t>
                  </a:r>
                  <a:endParaRPr lang="en-US" sz="700" dirty="0"/>
                </a:p>
              </p:txBody>
            </p:sp>
            <p:cxnSp>
              <p:nvCxnSpPr>
                <p:cNvPr id="79" name="Straight Arrow Connector 78">
                  <a:extLst>
                    <a:ext uri="{FF2B5EF4-FFF2-40B4-BE49-F238E27FC236}">
                      <a16:creationId xmlns:a16="http://schemas.microsoft.com/office/drawing/2014/main" id="{CCA0D8E2-73C7-B6FE-52AD-D8FD95C1A764}"/>
                    </a:ext>
                  </a:extLst>
                </p:cNvPr>
                <p:cNvCxnSpPr>
                  <a:cxnSpLocks/>
                </p:cNvCxnSpPr>
                <p:nvPr userDrawn="1"/>
              </p:nvCxnSpPr>
              <p:spPr>
                <a:xfrm flipH="1">
                  <a:off x="4841464" y="5762336"/>
                  <a:ext cx="162108" cy="0"/>
                </a:xfrm>
                <a:prstGeom prst="straightConnector1">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DDA99625-01A3-B84C-2E2C-13156CD1C0F9}"/>
                  </a:ext>
                </a:extLst>
              </p:cNvPr>
              <p:cNvGrpSpPr/>
              <p:nvPr userDrawn="1"/>
            </p:nvGrpSpPr>
            <p:grpSpPr>
              <a:xfrm>
                <a:off x="4841464" y="4212847"/>
                <a:ext cx="993841" cy="215444"/>
                <a:chOff x="4841464" y="4212847"/>
                <a:chExt cx="993841" cy="215444"/>
              </a:xfrm>
            </p:grpSpPr>
            <p:sp>
              <p:nvSpPr>
                <p:cNvPr id="76" name="Tekstfelt 17">
                  <a:extLst>
                    <a:ext uri="{FF2B5EF4-FFF2-40B4-BE49-F238E27FC236}">
                      <a16:creationId xmlns:a16="http://schemas.microsoft.com/office/drawing/2014/main" id="{FF55492D-AA25-35A7-8849-102F95CEDE98}"/>
                    </a:ext>
                  </a:extLst>
                </p:cNvPr>
                <p:cNvSpPr txBox="1"/>
                <p:nvPr userDrawn="1"/>
              </p:nvSpPr>
              <p:spPr>
                <a:xfrm>
                  <a:off x="5057068" y="4212847"/>
                  <a:ext cx="778237" cy="215444"/>
                </a:xfrm>
                <a:prstGeom prst="rect">
                  <a:avLst/>
                </a:prstGeom>
                <a:noFill/>
              </p:spPr>
              <p:txBody>
                <a:bodyPr wrap="square" lIns="0" tIns="0" rIns="0" bIns="0" rtlCol="0">
                  <a:spAutoFit/>
                </a:bodyPr>
                <a:lstStyle/>
                <a:p>
                  <a:pPr algn="l">
                    <a:spcBef>
                      <a:spcPts val="300"/>
                    </a:spcBef>
                  </a:pPr>
                  <a:r>
                    <a:rPr lang="en-US" sz="700" dirty="0">
                      <a:solidFill>
                        <a:schemeClr val="tx1"/>
                      </a:solidFill>
                    </a:rPr>
                    <a:t>Cigna Healthcare Theme Colors</a:t>
                  </a:r>
                  <a:endParaRPr lang="en-US" dirty="0"/>
                </a:p>
              </p:txBody>
            </p:sp>
            <p:cxnSp>
              <p:nvCxnSpPr>
                <p:cNvPr id="77" name="Straight Arrow Connector 76">
                  <a:extLst>
                    <a:ext uri="{FF2B5EF4-FFF2-40B4-BE49-F238E27FC236}">
                      <a16:creationId xmlns:a16="http://schemas.microsoft.com/office/drawing/2014/main" id="{94C3A295-6207-D9DF-2F4D-DCD220D40910}"/>
                    </a:ext>
                  </a:extLst>
                </p:cNvPr>
                <p:cNvCxnSpPr>
                  <a:cxnSpLocks/>
                </p:cNvCxnSpPr>
                <p:nvPr userDrawn="1"/>
              </p:nvCxnSpPr>
              <p:spPr>
                <a:xfrm flipH="1">
                  <a:off x="4841464" y="4320569"/>
                  <a:ext cx="162108" cy="0"/>
                </a:xfrm>
                <a:prstGeom prst="straightConnector1">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97" name="Group 96">
              <a:extLst>
                <a:ext uri="{FF2B5EF4-FFF2-40B4-BE49-F238E27FC236}">
                  <a16:creationId xmlns:a16="http://schemas.microsoft.com/office/drawing/2014/main" id="{EA554CF1-2BCC-D172-A3B8-99CEFB0DF122}"/>
                </a:ext>
              </a:extLst>
            </p:cNvPr>
            <p:cNvGrpSpPr/>
            <p:nvPr userDrawn="1"/>
          </p:nvGrpSpPr>
          <p:grpSpPr>
            <a:xfrm>
              <a:off x="3254251" y="4697506"/>
              <a:ext cx="1508760" cy="1792745"/>
              <a:chOff x="3254251" y="4693024"/>
              <a:chExt cx="1508760" cy="1792745"/>
            </a:xfrm>
          </p:grpSpPr>
          <p:pic>
            <p:nvPicPr>
              <p:cNvPr id="96" name="Picture 95">
                <a:extLst>
                  <a:ext uri="{FF2B5EF4-FFF2-40B4-BE49-F238E27FC236}">
                    <a16:creationId xmlns:a16="http://schemas.microsoft.com/office/drawing/2014/main" id="{A47AE8D7-EC90-1806-276C-FC5D749F19A0}"/>
                  </a:ext>
                </a:extLst>
              </p:cNvPr>
              <p:cNvPicPr>
                <a:picLocks noChangeAspect="1"/>
              </p:cNvPicPr>
              <p:nvPr userDrawn="1"/>
            </p:nvPicPr>
            <p:blipFill>
              <a:blip r:embed="rId6"/>
              <a:srcRect t="11213"/>
              <a:stretch>
                <a:fillRect/>
              </a:stretch>
            </p:blipFill>
            <p:spPr>
              <a:xfrm>
                <a:off x="3280801" y="4693024"/>
                <a:ext cx="1463040" cy="1792745"/>
              </a:xfrm>
              <a:prstGeom prst="rect">
                <a:avLst/>
              </a:prstGeom>
              <a:ln w="6350">
                <a:solidFill>
                  <a:schemeClr val="bg1">
                    <a:lumMod val="75000"/>
                  </a:schemeClr>
                </a:solidFill>
              </a:ln>
            </p:spPr>
          </p:pic>
          <p:sp>
            <p:nvSpPr>
              <p:cNvPr id="31" name="Rectangle 30">
                <a:extLst>
                  <a:ext uri="{FF2B5EF4-FFF2-40B4-BE49-F238E27FC236}">
                    <a16:creationId xmlns:a16="http://schemas.microsoft.com/office/drawing/2014/main" id="{A473AD5D-479D-713F-99AC-10FACC3B3324}"/>
                  </a:ext>
                </a:extLst>
              </p:cNvPr>
              <p:cNvSpPr/>
              <p:nvPr userDrawn="1"/>
            </p:nvSpPr>
            <p:spPr>
              <a:xfrm>
                <a:off x="3254251" y="4837926"/>
                <a:ext cx="1508760" cy="1828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32" name="Rectangle 31">
                <a:extLst>
                  <a:ext uri="{FF2B5EF4-FFF2-40B4-BE49-F238E27FC236}">
                    <a16:creationId xmlns:a16="http://schemas.microsoft.com/office/drawing/2014/main" id="{CFBEDF0B-AC1F-55D2-F763-6183A21227B4}"/>
                  </a:ext>
                </a:extLst>
              </p:cNvPr>
              <p:cNvSpPr/>
              <p:nvPr userDrawn="1"/>
            </p:nvSpPr>
            <p:spPr>
              <a:xfrm>
                <a:off x="3254251" y="5767330"/>
                <a:ext cx="1508760" cy="3657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grpSp>
            <p:nvGrpSpPr>
              <p:cNvPr id="33" name="Group 32">
                <a:extLst>
                  <a:ext uri="{FF2B5EF4-FFF2-40B4-BE49-F238E27FC236}">
                    <a16:creationId xmlns:a16="http://schemas.microsoft.com/office/drawing/2014/main" id="{D2EA18A4-7FA9-81C3-3484-A83984B452E1}"/>
                  </a:ext>
                </a:extLst>
              </p:cNvPr>
              <p:cNvGrpSpPr/>
              <p:nvPr userDrawn="1"/>
            </p:nvGrpSpPr>
            <p:grpSpPr>
              <a:xfrm>
                <a:off x="3342621" y="6312937"/>
                <a:ext cx="1340747" cy="123312"/>
                <a:chOff x="3342622" y="5703057"/>
                <a:chExt cx="1188626" cy="118380"/>
              </a:xfrm>
            </p:grpSpPr>
            <p:cxnSp>
              <p:nvCxnSpPr>
                <p:cNvPr id="41" name="Straight Connector 40">
                  <a:extLst>
                    <a:ext uri="{FF2B5EF4-FFF2-40B4-BE49-F238E27FC236}">
                      <a16:creationId xmlns:a16="http://schemas.microsoft.com/office/drawing/2014/main" id="{B9456C00-8C7E-AE59-DF0D-9EB5E1529270}"/>
                    </a:ext>
                  </a:extLst>
                </p:cNvPr>
                <p:cNvCxnSpPr>
                  <a:cxnSpLocks/>
                </p:cNvCxnSpPr>
                <p:nvPr userDrawn="1"/>
              </p:nvCxnSpPr>
              <p:spPr>
                <a:xfrm>
                  <a:off x="3345231" y="5703057"/>
                  <a:ext cx="118601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8D1AD67-12EF-EC9E-E847-BDFCA2D5169B}"/>
                    </a:ext>
                  </a:extLst>
                </p:cNvPr>
                <p:cNvCxnSpPr>
                  <a:cxnSpLocks/>
                </p:cNvCxnSpPr>
                <p:nvPr userDrawn="1"/>
              </p:nvCxnSpPr>
              <p:spPr>
                <a:xfrm flipV="1">
                  <a:off x="3342622" y="5703061"/>
                  <a:ext cx="118862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11A98D75-40EB-516C-2E40-47545D329383}"/>
                  </a:ext>
                </a:extLst>
              </p:cNvPr>
              <p:cNvGrpSpPr/>
              <p:nvPr userDrawn="1"/>
            </p:nvGrpSpPr>
            <p:grpSpPr>
              <a:xfrm>
                <a:off x="3342621" y="5100399"/>
                <a:ext cx="1340747" cy="550404"/>
                <a:chOff x="3342622" y="5703057"/>
                <a:chExt cx="1188626" cy="118380"/>
              </a:xfrm>
            </p:grpSpPr>
            <p:cxnSp>
              <p:nvCxnSpPr>
                <p:cNvPr id="35" name="Straight Connector 34">
                  <a:extLst>
                    <a:ext uri="{FF2B5EF4-FFF2-40B4-BE49-F238E27FC236}">
                      <a16:creationId xmlns:a16="http://schemas.microsoft.com/office/drawing/2014/main" id="{93E98BC4-6A73-B163-C249-19BAE4397392}"/>
                    </a:ext>
                  </a:extLst>
                </p:cNvPr>
                <p:cNvCxnSpPr>
                  <a:cxnSpLocks/>
                </p:cNvCxnSpPr>
                <p:nvPr userDrawn="1"/>
              </p:nvCxnSpPr>
              <p:spPr>
                <a:xfrm>
                  <a:off x="3345231" y="5703057"/>
                  <a:ext cx="118601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964B4B3-7317-5CE7-5207-004868FB8BF1}"/>
                    </a:ext>
                  </a:extLst>
                </p:cNvPr>
                <p:cNvCxnSpPr>
                  <a:cxnSpLocks/>
                </p:cNvCxnSpPr>
                <p:nvPr userDrawn="1"/>
              </p:nvCxnSpPr>
              <p:spPr>
                <a:xfrm flipV="1">
                  <a:off x="3342622" y="5703061"/>
                  <a:ext cx="118862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grpSp>
        <p:nvGrpSpPr>
          <p:cNvPr id="101" name="Group 100">
            <a:extLst>
              <a:ext uri="{FF2B5EF4-FFF2-40B4-BE49-F238E27FC236}">
                <a16:creationId xmlns:a16="http://schemas.microsoft.com/office/drawing/2014/main" id="{8A78D9BF-2035-81D2-2F3A-B09EAF16055B}"/>
              </a:ext>
            </a:extLst>
          </p:cNvPr>
          <p:cNvGrpSpPr/>
          <p:nvPr userDrawn="1"/>
        </p:nvGrpSpPr>
        <p:grpSpPr>
          <a:xfrm>
            <a:off x="10067925" y="1401988"/>
            <a:ext cx="1773936" cy="2192580"/>
            <a:chOff x="10067925" y="1401988"/>
            <a:chExt cx="1773936" cy="2192580"/>
          </a:xfrm>
        </p:grpSpPr>
        <p:pic>
          <p:nvPicPr>
            <p:cNvPr id="100" name="Picture 99">
              <a:extLst>
                <a:ext uri="{FF2B5EF4-FFF2-40B4-BE49-F238E27FC236}">
                  <a16:creationId xmlns:a16="http://schemas.microsoft.com/office/drawing/2014/main" id="{402AC0C1-54F0-5A86-178E-462299116F17}"/>
                </a:ext>
              </a:extLst>
            </p:cNvPr>
            <p:cNvPicPr>
              <a:picLocks noChangeAspect="1"/>
            </p:cNvPicPr>
            <p:nvPr userDrawn="1"/>
          </p:nvPicPr>
          <p:blipFill>
            <a:blip r:embed="rId7"/>
            <a:srcRect b="38939"/>
            <a:stretch>
              <a:fillRect/>
            </a:stretch>
          </p:blipFill>
          <p:spPr>
            <a:xfrm>
              <a:off x="10067925" y="1401988"/>
              <a:ext cx="1773936" cy="2192580"/>
            </a:xfrm>
            <a:prstGeom prst="rect">
              <a:avLst/>
            </a:prstGeom>
          </p:spPr>
        </p:pic>
        <p:sp>
          <p:nvSpPr>
            <p:cNvPr id="86" name="Rectangle 85">
              <a:extLst>
                <a:ext uri="{FF2B5EF4-FFF2-40B4-BE49-F238E27FC236}">
                  <a16:creationId xmlns:a16="http://schemas.microsoft.com/office/drawing/2014/main" id="{F0F0AB45-2B7A-AABD-8E77-3480E82E63A1}"/>
                </a:ext>
              </a:extLst>
            </p:cNvPr>
            <p:cNvSpPr/>
            <p:nvPr userDrawn="1"/>
          </p:nvSpPr>
          <p:spPr>
            <a:xfrm>
              <a:off x="11233483" y="1783741"/>
              <a:ext cx="400063" cy="164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grpSp>
      <p:pic>
        <p:nvPicPr>
          <p:cNvPr id="87" name="Picture 86">
            <a:extLst>
              <a:ext uri="{FF2B5EF4-FFF2-40B4-BE49-F238E27FC236}">
                <a16:creationId xmlns:a16="http://schemas.microsoft.com/office/drawing/2014/main" id="{0C6205BA-4BA8-57B7-F9FB-76EE7022EDBC}"/>
              </a:ext>
            </a:extLst>
          </p:cNvPr>
          <p:cNvPicPr>
            <a:picLocks noChangeAspect="1"/>
          </p:cNvPicPr>
          <p:nvPr userDrawn="1"/>
        </p:nvPicPr>
        <p:blipFill>
          <a:blip r:embed="rId8"/>
          <a:srcRect b="38863"/>
          <a:stretch>
            <a:fillRect/>
          </a:stretch>
        </p:blipFill>
        <p:spPr>
          <a:xfrm>
            <a:off x="8128000" y="1401988"/>
            <a:ext cx="1773936" cy="2193304"/>
          </a:xfrm>
          <a:prstGeom prst="rect">
            <a:avLst/>
          </a:prstGeom>
        </p:spPr>
      </p:pic>
      <p:sp>
        <p:nvSpPr>
          <p:cNvPr id="88" name="Rectangle 87">
            <a:extLst>
              <a:ext uri="{FF2B5EF4-FFF2-40B4-BE49-F238E27FC236}">
                <a16:creationId xmlns:a16="http://schemas.microsoft.com/office/drawing/2014/main" id="{5F2F29BE-43B1-8252-DB8B-19750BCC633A}"/>
              </a:ext>
            </a:extLst>
          </p:cNvPr>
          <p:cNvSpPr/>
          <p:nvPr userDrawn="1"/>
        </p:nvSpPr>
        <p:spPr>
          <a:xfrm>
            <a:off x="8822144" y="1783741"/>
            <a:ext cx="486288" cy="164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grpSp>
        <p:nvGrpSpPr>
          <p:cNvPr id="104" name="Group 103">
            <a:extLst>
              <a:ext uri="{FF2B5EF4-FFF2-40B4-BE49-F238E27FC236}">
                <a16:creationId xmlns:a16="http://schemas.microsoft.com/office/drawing/2014/main" id="{E501370C-6C5F-B2FA-11C9-2D22B1566EC8}"/>
              </a:ext>
            </a:extLst>
          </p:cNvPr>
          <p:cNvGrpSpPr/>
          <p:nvPr userDrawn="1"/>
        </p:nvGrpSpPr>
        <p:grpSpPr>
          <a:xfrm>
            <a:off x="8114602" y="4017931"/>
            <a:ext cx="1773936" cy="2416708"/>
            <a:chOff x="8114602" y="4017931"/>
            <a:chExt cx="1773936" cy="2416708"/>
          </a:xfrm>
        </p:grpSpPr>
        <p:pic>
          <p:nvPicPr>
            <p:cNvPr id="103" name="Picture 102">
              <a:extLst>
                <a:ext uri="{FF2B5EF4-FFF2-40B4-BE49-F238E27FC236}">
                  <a16:creationId xmlns:a16="http://schemas.microsoft.com/office/drawing/2014/main" id="{3DC7A669-0526-9676-9DD5-BD7DDD2EC1EF}"/>
                </a:ext>
              </a:extLst>
            </p:cNvPr>
            <p:cNvPicPr>
              <a:picLocks noChangeAspect="1"/>
            </p:cNvPicPr>
            <p:nvPr userDrawn="1"/>
          </p:nvPicPr>
          <p:blipFill>
            <a:blip r:embed="rId9"/>
            <a:srcRect b="33324"/>
            <a:stretch>
              <a:fillRect/>
            </a:stretch>
          </p:blipFill>
          <p:spPr>
            <a:xfrm>
              <a:off x="8114602" y="4017931"/>
              <a:ext cx="1773936" cy="2416708"/>
            </a:xfrm>
            <a:prstGeom prst="rect">
              <a:avLst/>
            </a:prstGeom>
          </p:spPr>
        </p:pic>
        <p:sp>
          <p:nvSpPr>
            <p:cNvPr id="91" name="Rectangle 90">
              <a:extLst>
                <a:ext uri="{FF2B5EF4-FFF2-40B4-BE49-F238E27FC236}">
                  <a16:creationId xmlns:a16="http://schemas.microsoft.com/office/drawing/2014/main" id="{0FD326D1-056D-AC44-189D-D5A9ED5895E5}"/>
                </a:ext>
              </a:extLst>
            </p:cNvPr>
            <p:cNvSpPr/>
            <p:nvPr userDrawn="1"/>
          </p:nvSpPr>
          <p:spPr>
            <a:xfrm>
              <a:off x="8137088" y="4399128"/>
              <a:ext cx="361453" cy="164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grpSp>
      <p:pic>
        <p:nvPicPr>
          <p:cNvPr id="93" name="Picture 92">
            <a:extLst>
              <a:ext uri="{FF2B5EF4-FFF2-40B4-BE49-F238E27FC236}">
                <a16:creationId xmlns:a16="http://schemas.microsoft.com/office/drawing/2014/main" id="{D70EFC78-54EF-426E-7CE8-7B745BC5B9C5}"/>
              </a:ext>
            </a:extLst>
          </p:cNvPr>
          <p:cNvPicPr>
            <a:picLocks noChangeAspect="1"/>
          </p:cNvPicPr>
          <p:nvPr userDrawn="1"/>
        </p:nvPicPr>
        <p:blipFill>
          <a:blip r:embed="rId10"/>
          <a:srcRect b="31820"/>
          <a:stretch>
            <a:fillRect/>
          </a:stretch>
        </p:blipFill>
        <p:spPr>
          <a:xfrm>
            <a:off x="10067925" y="4017930"/>
            <a:ext cx="1773936" cy="2416708"/>
          </a:xfrm>
          <a:prstGeom prst="rect">
            <a:avLst/>
          </a:prstGeom>
        </p:spPr>
      </p:pic>
      <p:sp>
        <p:nvSpPr>
          <p:cNvPr id="94" name="Rectangle 93">
            <a:extLst>
              <a:ext uri="{FF2B5EF4-FFF2-40B4-BE49-F238E27FC236}">
                <a16:creationId xmlns:a16="http://schemas.microsoft.com/office/drawing/2014/main" id="{568C9E5E-824B-AFF5-AFFD-B514D8727AFD}"/>
              </a:ext>
            </a:extLst>
          </p:cNvPr>
          <p:cNvSpPr/>
          <p:nvPr userDrawn="1"/>
        </p:nvSpPr>
        <p:spPr>
          <a:xfrm>
            <a:off x="10458947" y="4399128"/>
            <a:ext cx="621429" cy="164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Tree>
    <p:extLst>
      <p:ext uri="{BB962C8B-B14F-4D97-AF65-F5344CB8AC3E}">
        <p14:creationId xmlns:p14="http://schemas.microsoft.com/office/powerpoint/2010/main" val="142930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 Cover and picture">
    <p:bg bwMode="ltGray">
      <p:bgPr>
        <a:solidFill>
          <a:schemeClr val="accent5"/>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5" name="Picture Placeholder 4">
            <a:extLst>
              <a:ext uri="{FF2B5EF4-FFF2-40B4-BE49-F238E27FC236}">
                <a16:creationId xmlns:a16="http://schemas.microsoft.com/office/drawing/2014/main" id="{72B71523-1CD5-C290-0697-AE0AF18C2D3E}"/>
              </a:ext>
            </a:extLst>
          </p:cNvPr>
          <p:cNvSpPr>
            <a:spLocks noGrp="1"/>
          </p:cNvSpPr>
          <p:nvPr>
            <p:ph type="pic" sz="quarter" idx="10" hasCustomPrompt="1"/>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Select placeholder then choose the</a:t>
            </a:r>
            <a:br>
              <a:rPr lang="en-US" dirty="0"/>
            </a:br>
            <a:r>
              <a:rPr lang="en-US" dirty="0"/>
              <a:t>desired photo from Templafy “Photos” </a:t>
            </a: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58775" y="5738400"/>
            <a:ext cx="1396799" cy="758676"/>
          </a:xfrm>
          <a:prstGeom prst="rect">
            <a:avLst/>
          </a:prstGeom>
        </p:spPr>
      </p:pic>
      <p:sp>
        <p:nvSpPr>
          <p:cNvPr id="15" name="Blue box">
            <a:extLst>
              <a:ext uri="{FF2B5EF4-FFF2-40B4-BE49-F238E27FC236}">
                <a16:creationId xmlns:a16="http://schemas.microsoft.com/office/drawing/2014/main" id="{F7630D72-D4DB-1453-9AA0-BBCA51D7757D}"/>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6" name="Dynamic legal" descr="{&quot;templafy&quot;:{&quot;id&quot;:&quot;7e2bfd36-361a-4afe-a52f-f7f76b8b0479&quot;}}">
            <a:extLst>
              <a:ext uri="{FF2B5EF4-FFF2-40B4-BE49-F238E27FC236}">
                <a16:creationId xmlns:a16="http://schemas.microsoft.com/office/drawing/2014/main" id="{BDB6378C-D85B-906C-BC8D-07224E9D6AB3}"/>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7" name="Dynmic Internal use only" descr="{&quot;templafy&quot;:{&quot;id&quot;:&quot;0512e343-282a-457b-9aa1-9e5c84d4b7bf&quot;}}" title="Form.Cigna_Confidentiality.Cigna_healthcareConfidentiality">
            <a:extLst>
              <a:ext uri="{FF2B5EF4-FFF2-40B4-BE49-F238E27FC236}">
                <a16:creationId xmlns:a16="http://schemas.microsoft.com/office/drawing/2014/main" id="{876EE0A5-148C-71AD-B5EB-8D1B08DF06C3}"/>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8" name="Title 1">
            <a:extLst>
              <a:ext uri="{FF2B5EF4-FFF2-40B4-BE49-F238E27FC236}">
                <a16:creationId xmlns:a16="http://schemas.microsoft.com/office/drawing/2014/main" id="{F8C51E89-C181-69C7-7839-E688B10E41D3}"/>
              </a:ext>
            </a:extLst>
          </p:cNvPr>
          <p:cNvSpPr>
            <a:spLocks noGrp="1"/>
          </p:cNvSpPr>
          <p:nvPr>
            <p:ph type="ctrTitle" hasCustomPrompt="1"/>
          </p:nvPr>
        </p:nvSpPr>
        <p:spPr bwMode="black">
          <a:xfrm>
            <a:off x="359997" y="1360800"/>
            <a:ext cx="4673966"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14" name="Subtitle 2">
            <a:extLst>
              <a:ext uri="{FF2B5EF4-FFF2-40B4-BE49-F238E27FC236}">
                <a16:creationId xmlns:a16="http://schemas.microsoft.com/office/drawing/2014/main" id="{159CC8C7-5CDA-44BC-8D82-5B7C26B4EF11}"/>
              </a:ext>
            </a:extLst>
          </p:cNvPr>
          <p:cNvSpPr>
            <a:spLocks noGrp="1"/>
          </p:cNvSpPr>
          <p:nvPr>
            <p:ph type="subTitle" idx="1" hasCustomPrompt="1"/>
          </p:nvPr>
        </p:nvSpPr>
        <p:spPr bwMode="black">
          <a:xfrm>
            <a:off x="359998" y="3731909"/>
            <a:ext cx="4673966"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8" name="Footer Placeholder 16">
            <a:extLst>
              <a:ext uri="{FF2B5EF4-FFF2-40B4-BE49-F238E27FC236}">
                <a16:creationId xmlns:a16="http://schemas.microsoft.com/office/drawing/2014/main" id="{72273655-6B77-8970-0539-6ED271CE3328}"/>
              </a:ext>
            </a:extLst>
          </p:cNvPr>
          <p:cNvSpPr>
            <a:spLocks noGrp="1"/>
          </p:cNvSpPr>
          <p:nvPr>
            <p:ph type="ftr" sz="quarter" idx="22"/>
          </p:nvPr>
        </p:nvSpPr>
        <p:spPr>
          <a:xfrm>
            <a:off x="5033963" y="6318000"/>
            <a:ext cx="4851135" cy="180000"/>
          </a:xfrm>
        </p:spPr>
        <p:txBody>
          <a:bodyPr/>
          <a:lstStyle>
            <a:lvl1pPr>
              <a:defRPr>
                <a:solidFill>
                  <a:schemeClr val="tx1"/>
                </a:solidFill>
              </a:defRPr>
            </a:lvl1pPr>
          </a:lstStyle>
          <a:p>
            <a:endParaRPr lang="en-US" dirty="0"/>
          </a:p>
        </p:txBody>
      </p:sp>
      <p:sp>
        <p:nvSpPr>
          <p:cNvPr id="7" name="Date Placeholder 1">
            <a:extLst>
              <a:ext uri="{FF2B5EF4-FFF2-40B4-BE49-F238E27FC236}">
                <a16:creationId xmlns:a16="http://schemas.microsoft.com/office/drawing/2014/main" id="{11054277-595B-B532-8981-AB11FD0F158A}"/>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fld id="{7BFBD645-5BDC-459F-A425-72162D14BC7B}" type="datetime4">
              <a:rPr lang="en-US" smtClean="0"/>
              <a:t>March 18, 2026</a:t>
            </a:fld>
            <a:endParaRPr lang="en-US" dirty="0"/>
          </a:p>
        </p:txBody>
      </p:sp>
      <p:sp>
        <p:nvSpPr>
          <p:cNvPr id="10" name="Slide Number Placeholder 9">
            <a:extLst>
              <a:ext uri="{FF2B5EF4-FFF2-40B4-BE49-F238E27FC236}">
                <a16:creationId xmlns:a16="http://schemas.microsoft.com/office/drawing/2014/main" id="{02BAD4C6-2A6C-C9C6-1699-885FE6D4503C}"/>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945641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bwMode="inv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inv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sp>
        <p:nvSpPr>
          <p:cNvPr id="5" name="Do not use"/>
          <p:cNvSpPr txBox="1"/>
          <p:nvPr userDrawn="1"/>
        </p:nvSpPr>
        <p:spPr bwMode="invGray">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one</a:t>
            </a:r>
            <a:r>
              <a:rPr lang="en-US" sz="4400" b="0"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6" y="3391414"/>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invGray">
          <a:xfrm>
            <a:off x="430214" y="2780879"/>
            <a:ext cx="10152346" cy="1862048"/>
          </a:xfrm>
          <a:prstGeom prst="rect">
            <a:avLst/>
          </a:prstGeom>
        </p:spPr>
        <p:txBody>
          <a:bodyPr wrap="square">
            <a:spAutoFit/>
          </a:bodyPr>
          <a:lstStyle/>
          <a:p>
            <a:pPr algn="ctr"/>
            <a:r>
              <a:rPr lang="en-US" sz="11500" b="1" i="1" noProof="0" dirty="0">
                <a:solidFill>
                  <a:schemeClr val="bg1"/>
                </a:solidFill>
              </a:rPr>
              <a:t>Do not use </a:t>
            </a:r>
            <a:endParaRPr lang="en-US" sz="20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invGray">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bg1"/>
                </a:solidFill>
              </a:rPr>
              <a:t>Due to PowerPoint’s standard Copy/Paste functionality extra undesirable layouts can appear.</a:t>
            </a:r>
            <a:endParaRPr lang="en-US" sz="1800" dirty="0"/>
          </a:p>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invGray">
          <a:xfrm>
            <a:off x="0" y="6912000"/>
            <a:ext cx="0" cy="0"/>
          </a:xfrm>
          <a:prstGeom prst="rect">
            <a:avLst/>
          </a:prstGeom>
        </p:spPr>
        <p:txBody>
          <a:bodyPr/>
          <a:lstStyle>
            <a:lvl1pPr>
              <a:defRPr>
                <a:noFill/>
              </a:defRPr>
            </a:lvl1pPr>
          </a:lstStyle>
          <a:p>
            <a:fld id="{F6DA6538-D082-43E8-932C-38AC1EDE4BEC}" type="datetime4">
              <a:rPr lang="en-US" smtClean="0"/>
              <a:t>March 18, 2026</a:t>
            </a:fld>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invGray">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invGray">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165314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8" name="Picture Placeholder 7">
            <a:extLst>
              <a:ext uri="{FF2B5EF4-FFF2-40B4-BE49-F238E27FC236}">
                <a16:creationId xmlns:a16="http://schemas.microsoft.com/office/drawing/2014/main" id="{FB7A62FA-117D-4C80-FBCC-784C50549712}"/>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r>
              <a:rPr lang="en-US" dirty="0"/>
              <a:t>Select placeholder then choose the desired photo from Templafy “Photos” </a:t>
            </a: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16" name="Blue box">
            <a:extLst>
              <a:ext uri="{FF2B5EF4-FFF2-40B4-BE49-F238E27FC236}">
                <a16:creationId xmlns:a16="http://schemas.microsoft.com/office/drawing/2014/main" id="{FB12F707-1718-91E7-FEEB-CC9B1C1B8E14}"/>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7" name="Dynamic legal" descr="{&quot;templafy&quot;:{&quot;id&quot;:&quot;bcd58db1-ab59-4ac6-b0ac-18a35208205f&quot;}}">
            <a:extLst>
              <a:ext uri="{FF2B5EF4-FFF2-40B4-BE49-F238E27FC236}">
                <a16:creationId xmlns:a16="http://schemas.microsoft.com/office/drawing/2014/main" id="{63BFF32A-054B-383F-1CBC-7534755C18D1}"/>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8" name="Dynmic Internal use only" descr="{&quot;templafy&quot;:{&quot;id&quot;:&quot;8a484f3d-c3f4-4e35-9af6-adfa83ebc276&quot;}}" title="Form.Cigna_Confidentiality.Cigna_healthcareConfidentiality">
            <a:extLst>
              <a:ext uri="{FF2B5EF4-FFF2-40B4-BE49-F238E27FC236}">
                <a16:creationId xmlns:a16="http://schemas.microsoft.com/office/drawing/2014/main" id="{FBEA0044-90B0-40FC-0BED-A653237F91A9}"/>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14" name="Title 1">
            <a:extLst>
              <a:ext uri="{FF2B5EF4-FFF2-40B4-BE49-F238E27FC236}">
                <a16:creationId xmlns:a16="http://schemas.microsoft.com/office/drawing/2014/main" id="{0BADCDCB-E5D7-2A56-6472-D5594375465F}"/>
              </a:ext>
            </a:extLst>
          </p:cNvPr>
          <p:cNvSpPr>
            <a:spLocks noGrp="1"/>
          </p:cNvSpPr>
          <p:nvPr>
            <p:ph type="ctrTitle" hasCustomPrompt="1"/>
          </p:nvPr>
        </p:nvSpPr>
        <p:spPr bwMode="white">
          <a:xfrm>
            <a:off x="359997" y="1360800"/>
            <a:ext cx="5826491"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15" name="Subtitle 2">
            <a:extLst>
              <a:ext uri="{FF2B5EF4-FFF2-40B4-BE49-F238E27FC236}">
                <a16:creationId xmlns:a16="http://schemas.microsoft.com/office/drawing/2014/main" id="{97CA12F8-841F-6AB9-F702-2AE236A70B6F}"/>
              </a:ext>
            </a:extLst>
          </p:cNvPr>
          <p:cNvSpPr>
            <a:spLocks noGrp="1"/>
          </p:cNvSpPr>
          <p:nvPr>
            <p:ph type="subTitle" idx="1" hasCustomPrompt="1"/>
          </p:nvPr>
        </p:nvSpPr>
        <p:spPr bwMode="white">
          <a:xfrm>
            <a:off x="359998" y="3731909"/>
            <a:ext cx="5826491"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9" name="Footer Placeholder 16">
            <a:extLst>
              <a:ext uri="{FF2B5EF4-FFF2-40B4-BE49-F238E27FC236}">
                <a16:creationId xmlns:a16="http://schemas.microsoft.com/office/drawing/2014/main" id="{32988482-2F55-D73D-3677-4BEBB59F5EAF}"/>
              </a:ext>
            </a:extLst>
          </p:cNvPr>
          <p:cNvSpPr>
            <a:spLocks noGrp="1"/>
          </p:cNvSpPr>
          <p:nvPr>
            <p:ph type="ftr" sz="quarter" idx="22"/>
          </p:nvPr>
        </p:nvSpPr>
        <p:spPr>
          <a:xfrm>
            <a:off x="5033963" y="6318000"/>
            <a:ext cx="4851135" cy="180000"/>
          </a:xfrm>
        </p:spPr>
        <p:txBody>
          <a:bodyPr/>
          <a:lstStyle>
            <a:lvl1pPr>
              <a:defRPr>
                <a:solidFill>
                  <a:schemeClr val="tx1"/>
                </a:solidFill>
              </a:defRPr>
            </a:lvl1pPr>
          </a:lstStyle>
          <a:p>
            <a:endParaRPr lang="en-US" dirty="0"/>
          </a:p>
        </p:txBody>
      </p:sp>
      <p:sp>
        <p:nvSpPr>
          <p:cNvPr id="2" name="Date Placeholder 1">
            <a:extLst>
              <a:ext uri="{FF2B5EF4-FFF2-40B4-BE49-F238E27FC236}">
                <a16:creationId xmlns:a16="http://schemas.microsoft.com/office/drawing/2014/main" id="{C04A04B7-ECEC-9516-BA61-8DF3F512683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54E4F880-F3E7-491F-A5F4-8B3F12635ED6}" type="datetime4">
              <a:rPr lang="en-US" smtClean="0"/>
              <a:t>March 18, 2026</a:t>
            </a:fld>
            <a:endParaRPr lang="en-US" dirty="0"/>
          </a:p>
        </p:txBody>
      </p:sp>
      <p:sp>
        <p:nvSpPr>
          <p:cNvPr id="3" name="Slide Number Placeholder 9">
            <a:extLst>
              <a:ext uri="{FF2B5EF4-FFF2-40B4-BE49-F238E27FC236}">
                <a16:creationId xmlns:a16="http://schemas.microsoft.com/office/drawing/2014/main" id="{A08E2AC8-24CB-456F-D16B-56AC8480CE1A}"/>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6355206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3" name="Picture Placeholder 2">
            <a:extLst>
              <a:ext uri="{FF2B5EF4-FFF2-40B4-BE49-F238E27FC236}">
                <a16:creationId xmlns:a16="http://schemas.microsoft.com/office/drawing/2014/main" id="{4FE246F1-8DD5-E4B4-9816-84E2452AAA61}"/>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ctr">
              <a:spcAft>
                <a:spcPts val="0"/>
              </a:spcAft>
              <a:buFont typeface="Arial" panose="020B0604020202020204" pitchFamily="34" charset="0"/>
              <a:buNone/>
              <a:defRPr>
                <a:solidFill>
                  <a:schemeClr val="bg1"/>
                </a:solidFill>
              </a:defRPr>
            </a:lvl1pPr>
          </a:lstStyle>
          <a:p>
            <a:r>
              <a:rPr lang="en-US" dirty="0"/>
              <a:t>Select placeholder then choose the desired photo from Templafy “Photos” </a:t>
            </a: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17" name="Blue box">
            <a:extLst>
              <a:ext uri="{FF2B5EF4-FFF2-40B4-BE49-F238E27FC236}">
                <a16:creationId xmlns:a16="http://schemas.microsoft.com/office/drawing/2014/main" id="{51D735B7-7FEB-CE5F-DA12-AFA6C3C96C75}"/>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8" name="Dynamic legal" descr="{&quot;templafy&quot;:{&quot;id&quot;:&quot;72213dc5-3f6c-4ece-a512-16750c17ae62&quot;}}">
            <a:extLst>
              <a:ext uri="{FF2B5EF4-FFF2-40B4-BE49-F238E27FC236}">
                <a16:creationId xmlns:a16="http://schemas.microsoft.com/office/drawing/2014/main" id="{9AB41983-A428-4344-0196-E1CD76B784F1}"/>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9" name="Dynmic Internal use only" descr="{&quot;templafy&quot;:{&quot;id&quot;:&quot;62f75795-19c4-4884-8940-33231bfb6613&quot;}}" title="Form.Cigna_Confidentiality.Cigna_healthcareConfidentiality">
            <a:extLst>
              <a:ext uri="{FF2B5EF4-FFF2-40B4-BE49-F238E27FC236}">
                <a16:creationId xmlns:a16="http://schemas.microsoft.com/office/drawing/2014/main" id="{B3B6055D-D51E-4573-ED9D-04DE01EE123A}"/>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14" name="Title 1">
            <a:extLst>
              <a:ext uri="{FF2B5EF4-FFF2-40B4-BE49-F238E27FC236}">
                <a16:creationId xmlns:a16="http://schemas.microsoft.com/office/drawing/2014/main" id="{4DFBF491-D22F-89DF-1C5C-CB176F49FE5E}"/>
              </a:ext>
            </a:extLst>
          </p:cNvPr>
          <p:cNvSpPr>
            <a:spLocks noGrp="1"/>
          </p:cNvSpPr>
          <p:nvPr>
            <p:ph type="ctrTitle" hasCustomPrompt="1"/>
          </p:nvPr>
        </p:nvSpPr>
        <p:spPr bwMode="white">
          <a:xfrm>
            <a:off x="359997" y="1360800"/>
            <a:ext cx="5826491"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15" name="Subtitle 2">
            <a:extLst>
              <a:ext uri="{FF2B5EF4-FFF2-40B4-BE49-F238E27FC236}">
                <a16:creationId xmlns:a16="http://schemas.microsoft.com/office/drawing/2014/main" id="{EC20686E-2774-67E1-6637-E56BD32396F9}"/>
              </a:ext>
            </a:extLst>
          </p:cNvPr>
          <p:cNvSpPr>
            <a:spLocks noGrp="1"/>
          </p:cNvSpPr>
          <p:nvPr>
            <p:ph type="subTitle" idx="1" hasCustomPrompt="1"/>
          </p:nvPr>
        </p:nvSpPr>
        <p:spPr bwMode="white">
          <a:xfrm>
            <a:off x="359998" y="3731909"/>
            <a:ext cx="5826491"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6" name="Footer Placeholder 15">
            <a:extLst>
              <a:ext uri="{FF2B5EF4-FFF2-40B4-BE49-F238E27FC236}">
                <a16:creationId xmlns:a16="http://schemas.microsoft.com/office/drawing/2014/main" id="{556A6A14-A238-6220-B117-F058FEBB3D16}"/>
              </a:ext>
            </a:extLst>
          </p:cNvPr>
          <p:cNvSpPr>
            <a:spLocks noGrp="1"/>
          </p:cNvSpPr>
          <p:nvPr>
            <p:ph type="ftr" sz="quarter" idx="22"/>
          </p:nvPr>
        </p:nvSpPr>
        <p:spPr/>
        <p:txBody>
          <a:bodyPr/>
          <a:lstStyle>
            <a:lvl1pPr>
              <a:defRPr>
                <a:solidFill>
                  <a:schemeClr val="tx1"/>
                </a:solidFill>
              </a:defRPr>
            </a:lvl1pPr>
          </a:lstStyle>
          <a:p>
            <a:endParaRPr lang="en-US" dirty="0"/>
          </a:p>
        </p:txBody>
      </p:sp>
      <p:sp>
        <p:nvSpPr>
          <p:cNvPr id="7" name="Date Placeholder 1">
            <a:extLst>
              <a:ext uri="{FF2B5EF4-FFF2-40B4-BE49-F238E27FC236}">
                <a16:creationId xmlns:a16="http://schemas.microsoft.com/office/drawing/2014/main" id="{228904D9-701C-5423-693C-FA78F1DAB3E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98C27F58-118C-4822-BDC1-CB4E63509D37}" type="datetime4">
              <a:rPr lang="en-US" smtClean="0"/>
              <a:t>March 18, 2026</a:t>
            </a:fld>
            <a:endParaRPr lang="en-US" dirty="0"/>
          </a:p>
        </p:txBody>
      </p:sp>
      <p:sp>
        <p:nvSpPr>
          <p:cNvPr id="8" name="Slide Number Placeholder 9">
            <a:extLst>
              <a:ext uri="{FF2B5EF4-FFF2-40B4-BE49-F238E27FC236}">
                <a16:creationId xmlns:a16="http://schemas.microsoft.com/office/drawing/2014/main" id="{100478DC-53AC-A6DC-E7B7-565F138D561F}"/>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0617716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2" name="Picture Placeholder 1">
            <a:extLst>
              <a:ext uri="{FF2B5EF4-FFF2-40B4-BE49-F238E27FC236}">
                <a16:creationId xmlns:a16="http://schemas.microsoft.com/office/drawing/2014/main" id="{2DA42368-07DC-A18A-7B5D-9040BAFD08B0}"/>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ctr">
              <a:spcAft>
                <a:spcPts val="0"/>
              </a:spcAft>
              <a:buFont typeface="Arial" panose="020B0604020202020204" pitchFamily="34" charset="0"/>
              <a:buNone/>
              <a:defRPr>
                <a:solidFill>
                  <a:schemeClr val="bg1"/>
                </a:solidFill>
              </a:defRPr>
            </a:lvl1pPr>
          </a:lstStyle>
          <a:p>
            <a:r>
              <a:rPr lang="en-US" dirty="0"/>
              <a:t>Select placeholder then choose the desired photo from Templafy “Photos” </a:t>
            </a: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endParaRPr lang="en-US"/>
          </a:p>
        </p:txBody>
      </p:sp>
      <p:sp>
        <p:nvSpPr>
          <p:cNvPr id="14" name="Blue box">
            <a:extLst>
              <a:ext uri="{FF2B5EF4-FFF2-40B4-BE49-F238E27FC236}">
                <a16:creationId xmlns:a16="http://schemas.microsoft.com/office/drawing/2014/main" id="{CFD95F96-4707-289E-93EB-432714F64BD8}"/>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5" name="Dynamic legal" descr="{&quot;templafy&quot;:{&quot;id&quot;:&quot;d04bcd1d-1566-42f9-ad40-697114f12657&quot;}}">
            <a:extLst>
              <a:ext uri="{FF2B5EF4-FFF2-40B4-BE49-F238E27FC236}">
                <a16:creationId xmlns:a16="http://schemas.microsoft.com/office/drawing/2014/main" id="{EE2E2B94-67AA-42C8-3B29-6C53A174B03B}"/>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6" name="Dynmic Internal use only" descr="{&quot;templafy&quot;:{&quot;id&quot;:&quot;eb4ed4f1-d090-4ee8-a2f6-fa10fdf29ecb&quot;}}" title="Form.Cigna_Confidentiality.Cigna_healthcareConfidentiality">
            <a:extLst>
              <a:ext uri="{FF2B5EF4-FFF2-40B4-BE49-F238E27FC236}">
                <a16:creationId xmlns:a16="http://schemas.microsoft.com/office/drawing/2014/main" id="{501728E3-05D3-941E-41EB-62E502DA2427}"/>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18" name="Title 1">
            <a:extLst>
              <a:ext uri="{FF2B5EF4-FFF2-40B4-BE49-F238E27FC236}">
                <a16:creationId xmlns:a16="http://schemas.microsoft.com/office/drawing/2014/main" id="{E52DD3C0-650A-06CF-BB94-C83C8F2C72E4}"/>
              </a:ext>
            </a:extLst>
          </p:cNvPr>
          <p:cNvSpPr>
            <a:spLocks noGrp="1"/>
          </p:cNvSpPr>
          <p:nvPr>
            <p:ph type="ctrTitle" hasCustomPrompt="1"/>
          </p:nvPr>
        </p:nvSpPr>
        <p:spPr bwMode="white">
          <a:xfrm>
            <a:off x="359996" y="1360800"/>
            <a:ext cx="6615479"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19" name="Subtitle 2">
            <a:extLst>
              <a:ext uri="{FF2B5EF4-FFF2-40B4-BE49-F238E27FC236}">
                <a16:creationId xmlns:a16="http://schemas.microsoft.com/office/drawing/2014/main" id="{6A7D5036-A0C8-47E7-3D92-2024BB1FAC27}"/>
              </a:ext>
            </a:extLst>
          </p:cNvPr>
          <p:cNvSpPr>
            <a:spLocks noGrp="1"/>
          </p:cNvSpPr>
          <p:nvPr>
            <p:ph type="subTitle" idx="1" hasCustomPrompt="1"/>
          </p:nvPr>
        </p:nvSpPr>
        <p:spPr bwMode="white">
          <a:xfrm>
            <a:off x="359997" y="3731909"/>
            <a:ext cx="6615479"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7" name="Footer Placeholder 16">
            <a:extLst>
              <a:ext uri="{FF2B5EF4-FFF2-40B4-BE49-F238E27FC236}">
                <a16:creationId xmlns:a16="http://schemas.microsoft.com/office/drawing/2014/main" id="{68BA8F63-F6B9-57C9-1542-B944655375FE}"/>
              </a:ext>
            </a:extLst>
          </p:cNvPr>
          <p:cNvSpPr>
            <a:spLocks noGrp="1"/>
          </p:cNvSpPr>
          <p:nvPr>
            <p:ph type="ftr" sz="quarter" idx="22"/>
          </p:nvPr>
        </p:nvSpPr>
        <p:spPr/>
        <p:txBody>
          <a:bodyPr/>
          <a:lstStyle>
            <a:lvl1pPr>
              <a:defRPr>
                <a:solidFill>
                  <a:schemeClr val="tx1"/>
                </a:solidFill>
              </a:defRPr>
            </a:lvl1pPr>
          </a:lstStyle>
          <a:p>
            <a:endParaRPr lang="en-US" dirty="0"/>
          </a:p>
        </p:txBody>
      </p:sp>
      <p:sp>
        <p:nvSpPr>
          <p:cNvPr id="7" name="Date Placeholder 1">
            <a:extLst>
              <a:ext uri="{FF2B5EF4-FFF2-40B4-BE49-F238E27FC236}">
                <a16:creationId xmlns:a16="http://schemas.microsoft.com/office/drawing/2014/main" id="{4E92B8EE-1ADF-DDD3-61E2-EB441472F9CD}"/>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196B0BF4-00B8-4DFA-8D63-C527021E43F0}" type="datetime4">
              <a:rPr lang="en-US" smtClean="0"/>
              <a:t>March 18, 2026</a:t>
            </a:fld>
            <a:endParaRPr lang="en-US" dirty="0"/>
          </a:p>
        </p:txBody>
      </p:sp>
      <p:sp>
        <p:nvSpPr>
          <p:cNvPr id="8" name="Slide Number Placeholder 9">
            <a:extLst>
              <a:ext uri="{FF2B5EF4-FFF2-40B4-BE49-F238E27FC236}">
                <a16:creationId xmlns:a16="http://schemas.microsoft.com/office/drawing/2014/main" id="{740D2082-12E8-3F62-6B89-C33609BA9880}"/>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847688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grpSp>
        <p:nvGrpSpPr>
          <p:cNvPr id="109" name="Group 108">
            <a:extLst>
              <a:ext uri="{FF2B5EF4-FFF2-40B4-BE49-F238E27FC236}">
                <a16:creationId xmlns:a16="http://schemas.microsoft.com/office/drawing/2014/main" id="{EF1432D5-A3F9-115B-962B-388A466D0024}"/>
              </a:ext>
            </a:extLst>
          </p:cNvPr>
          <p:cNvGrpSpPr/>
          <p:nvPr userDrawn="1"/>
        </p:nvGrpSpPr>
        <p:grpSpPr bwMode="ltGray">
          <a:xfrm>
            <a:off x="6558257" y="0"/>
            <a:ext cx="5633743" cy="6858001"/>
            <a:chOff x="6558257" y="0"/>
            <a:chExt cx="5633743" cy="6858001"/>
          </a:xfrm>
          <a:solidFill>
            <a:schemeClr val="tx2"/>
          </a:solidFill>
        </p:grpSpPr>
        <p:sp>
          <p:nvSpPr>
            <p:cNvPr id="7" name="Freeform 5">
              <a:extLst>
                <a:ext uri="{FF2B5EF4-FFF2-40B4-BE49-F238E27FC236}">
                  <a16:creationId xmlns:a16="http://schemas.microsoft.com/office/drawing/2014/main" id="{024A1C9F-3168-578B-8BDE-5FD7886BD37A}"/>
                </a:ext>
              </a:extLst>
            </p:cNvPr>
            <p:cNvSpPr>
              <a:spLocks/>
            </p:cNvSpPr>
            <p:nvPr/>
          </p:nvSpPr>
          <p:spPr bwMode="ltGray">
            <a:xfrm>
              <a:off x="10458824" y="2544977"/>
              <a:ext cx="1414713" cy="929669"/>
            </a:xfrm>
            <a:custGeom>
              <a:avLst/>
              <a:gdLst>
                <a:gd name="T0" fmla="*/ 156 w 401"/>
                <a:gd name="T1" fmla="*/ 225 h 264"/>
                <a:gd name="T2" fmla="*/ 0 w 401"/>
                <a:gd name="T3" fmla="*/ 34 h 264"/>
                <a:gd name="T4" fmla="*/ 246 w 401"/>
                <a:gd name="T5" fmla="*/ 39 h 264"/>
                <a:gd name="T6" fmla="*/ 401 w 401"/>
                <a:gd name="T7" fmla="*/ 229 h 264"/>
                <a:gd name="T8" fmla="*/ 156 w 401"/>
                <a:gd name="T9" fmla="*/ 225 h 264"/>
              </a:gdLst>
              <a:ahLst/>
              <a:cxnLst>
                <a:cxn ang="0">
                  <a:pos x="T0" y="T1"/>
                </a:cxn>
                <a:cxn ang="0">
                  <a:pos x="T2" y="T3"/>
                </a:cxn>
                <a:cxn ang="0">
                  <a:pos x="T4" y="T5"/>
                </a:cxn>
                <a:cxn ang="0">
                  <a:pos x="T6" y="T7"/>
                </a:cxn>
                <a:cxn ang="0">
                  <a:pos x="T8" y="T9"/>
                </a:cxn>
              </a:cxnLst>
              <a:rect l="0" t="0" r="r" b="b"/>
              <a:pathLst>
                <a:path w="401" h="264">
                  <a:moveTo>
                    <a:pt x="156" y="225"/>
                  </a:moveTo>
                  <a:cubicBezTo>
                    <a:pt x="75" y="186"/>
                    <a:pt x="21" y="115"/>
                    <a:pt x="0" y="34"/>
                  </a:cubicBezTo>
                  <a:cubicBezTo>
                    <a:pt x="76" y="1"/>
                    <a:pt x="166" y="0"/>
                    <a:pt x="246" y="39"/>
                  </a:cubicBezTo>
                  <a:cubicBezTo>
                    <a:pt x="327" y="78"/>
                    <a:pt x="381" y="149"/>
                    <a:pt x="401" y="229"/>
                  </a:cubicBezTo>
                  <a:cubicBezTo>
                    <a:pt x="326" y="263"/>
                    <a:pt x="236" y="264"/>
                    <a:pt x="156"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328E937B-75AD-DF1D-7917-61D54E6247C5}"/>
                </a:ext>
              </a:extLst>
            </p:cNvPr>
            <p:cNvSpPr>
              <a:spLocks/>
            </p:cNvSpPr>
            <p:nvPr/>
          </p:nvSpPr>
          <p:spPr bwMode="ltGray">
            <a:xfrm>
              <a:off x="8472451" y="2068594"/>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C85033FA-793E-AA01-0AB1-F5E7C6942C1A}"/>
                </a:ext>
              </a:extLst>
            </p:cNvPr>
            <p:cNvSpPr>
              <a:spLocks/>
            </p:cNvSpPr>
            <p:nvPr/>
          </p:nvSpPr>
          <p:spPr bwMode="ltGray">
            <a:xfrm>
              <a:off x="8172185" y="4496704"/>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a:extLst>
                <a:ext uri="{FF2B5EF4-FFF2-40B4-BE49-F238E27FC236}">
                  <a16:creationId xmlns:a16="http://schemas.microsoft.com/office/drawing/2014/main" id="{969D7882-626D-04E8-A8B2-115119BF2A22}"/>
                </a:ext>
              </a:extLst>
            </p:cNvPr>
            <p:cNvSpPr>
              <a:spLocks/>
            </p:cNvSpPr>
            <p:nvPr/>
          </p:nvSpPr>
          <p:spPr bwMode="ltGray">
            <a:xfrm>
              <a:off x="7199209" y="3823993"/>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1CCD7702-4DED-B05D-E109-C679BDCF70CF}"/>
                </a:ext>
              </a:extLst>
            </p:cNvPr>
            <p:cNvSpPr>
              <a:spLocks/>
            </p:cNvSpPr>
            <p:nvPr/>
          </p:nvSpPr>
          <p:spPr bwMode="ltGray">
            <a:xfrm>
              <a:off x="8027827" y="5746848"/>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a:extLst>
                <a:ext uri="{FF2B5EF4-FFF2-40B4-BE49-F238E27FC236}">
                  <a16:creationId xmlns:a16="http://schemas.microsoft.com/office/drawing/2014/main" id="{11FDB7A3-B7E0-6D67-D723-C1A2324C96FE}"/>
                </a:ext>
              </a:extLst>
            </p:cNvPr>
            <p:cNvSpPr>
              <a:spLocks/>
            </p:cNvSpPr>
            <p:nvPr/>
          </p:nvSpPr>
          <p:spPr bwMode="ltGray">
            <a:xfrm>
              <a:off x="10539665" y="5498552"/>
              <a:ext cx="444624" cy="609193"/>
            </a:xfrm>
            <a:custGeom>
              <a:avLst/>
              <a:gdLst>
                <a:gd name="T0" fmla="*/ 103 w 126"/>
                <a:gd name="T1" fmla="*/ 110 h 173"/>
                <a:gd name="T2" fmla="*/ 12 w 126"/>
                <a:gd name="T3" fmla="*/ 173 h 173"/>
                <a:gd name="T4" fmla="*/ 23 w 126"/>
                <a:gd name="T5" fmla="*/ 63 h 173"/>
                <a:gd name="T6" fmla="*/ 114 w 126"/>
                <a:gd name="T7" fmla="*/ 0 h 173"/>
                <a:gd name="T8" fmla="*/ 103 w 126"/>
                <a:gd name="T9" fmla="*/ 110 h 173"/>
              </a:gdLst>
              <a:ahLst/>
              <a:cxnLst>
                <a:cxn ang="0">
                  <a:pos x="T0" y="T1"/>
                </a:cxn>
                <a:cxn ang="0">
                  <a:pos x="T2" y="T3"/>
                </a:cxn>
                <a:cxn ang="0">
                  <a:pos x="T4" y="T5"/>
                </a:cxn>
                <a:cxn ang="0">
                  <a:pos x="T6" y="T7"/>
                </a:cxn>
                <a:cxn ang="0">
                  <a:pos x="T8" y="T9"/>
                </a:cxn>
              </a:cxnLst>
              <a:rect l="0" t="0" r="r" b="b"/>
              <a:pathLst>
                <a:path w="126" h="173">
                  <a:moveTo>
                    <a:pt x="103" y="110"/>
                  </a:moveTo>
                  <a:cubicBezTo>
                    <a:pt x="82" y="145"/>
                    <a:pt x="49" y="167"/>
                    <a:pt x="12" y="173"/>
                  </a:cubicBezTo>
                  <a:cubicBezTo>
                    <a:pt x="0" y="138"/>
                    <a:pt x="2" y="98"/>
                    <a:pt x="23" y="63"/>
                  </a:cubicBezTo>
                  <a:cubicBezTo>
                    <a:pt x="43" y="28"/>
                    <a:pt x="77" y="7"/>
                    <a:pt x="114" y="0"/>
                  </a:cubicBezTo>
                  <a:cubicBezTo>
                    <a:pt x="126" y="36"/>
                    <a:pt x="123" y="76"/>
                    <a:pt x="10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a:extLst>
                <a:ext uri="{FF2B5EF4-FFF2-40B4-BE49-F238E27FC236}">
                  <a16:creationId xmlns:a16="http://schemas.microsoft.com/office/drawing/2014/main" id="{4756103D-ABD1-2B3D-AC33-EC23E5C5FFEA}"/>
                </a:ext>
              </a:extLst>
            </p:cNvPr>
            <p:cNvSpPr>
              <a:spLocks/>
            </p:cNvSpPr>
            <p:nvPr/>
          </p:nvSpPr>
          <p:spPr bwMode="ltGray">
            <a:xfrm>
              <a:off x="11091114" y="4620852"/>
              <a:ext cx="762213" cy="1157755"/>
            </a:xfrm>
            <a:custGeom>
              <a:avLst/>
              <a:gdLst>
                <a:gd name="T0" fmla="*/ 185 w 217"/>
                <a:gd name="T1" fmla="*/ 202 h 328"/>
                <a:gd name="T2" fmla="*/ 27 w 217"/>
                <a:gd name="T3" fmla="*/ 328 h 328"/>
                <a:gd name="T4" fmla="*/ 33 w 217"/>
                <a:gd name="T5" fmla="*/ 127 h 328"/>
                <a:gd name="T6" fmla="*/ 190 w 217"/>
                <a:gd name="T7" fmla="*/ 0 h 328"/>
                <a:gd name="T8" fmla="*/ 185 w 217"/>
                <a:gd name="T9" fmla="*/ 202 h 328"/>
              </a:gdLst>
              <a:ahLst/>
              <a:cxnLst>
                <a:cxn ang="0">
                  <a:pos x="T0" y="T1"/>
                </a:cxn>
                <a:cxn ang="0">
                  <a:pos x="T2" y="T3"/>
                </a:cxn>
                <a:cxn ang="0">
                  <a:pos x="T4" y="T5"/>
                </a:cxn>
                <a:cxn ang="0">
                  <a:pos x="T6" y="T7"/>
                </a:cxn>
                <a:cxn ang="0">
                  <a:pos x="T8" y="T9"/>
                </a:cxn>
              </a:cxnLst>
              <a:rect l="0" t="0" r="r" b="b"/>
              <a:pathLst>
                <a:path w="217" h="328">
                  <a:moveTo>
                    <a:pt x="185" y="202"/>
                  </a:moveTo>
                  <a:cubicBezTo>
                    <a:pt x="152" y="268"/>
                    <a:pt x="93" y="312"/>
                    <a:pt x="27" y="328"/>
                  </a:cubicBezTo>
                  <a:cubicBezTo>
                    <a:pt x="0" y="266"/>
                    <a:pt x="0" y="192"/>
                    <a:pt x="33" y="127"/>
                  </a:cubicBezTo>
                  <a:cubicBezTo>
                    <a:pt x="65" y="61"/>
                    <a:pt x="124" y="17"/>
                    <a:pt x="190" y="0"/>
                  </a:cubicBezTo>
                  <a:cubicBezTo>
                    <a:pt x="217" y="63"/>
                    <a:pt x="217" y="136"/>
                    <a:pt x="185"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a:extLst>
                <a:ext uri="{FF2B5EF4-FFF2-40B4-BE49-F238E27FC236}">
                  <a16:creationId xmlns:a16="http://schemas.microsoft.com/office/drawing/2014/main" id="{A4FA5AC8-FF67-D98B-99E5-ED07F35712DC}"/>
                </a:ext>
              </a:extLst>
            </p:cNvPr>
            <p:cNvSpPr>
              <a:spLocks/>
            </p:cNvSpPr>
            <p:nvPr/>
          </p:nvSpPr>
          <p:spPr bwMode="ltGray">
            <a:xfrm>
              <a:off x="10071943" y="272774"/>
              <a:ext cx="845941" cy="984525"/>
            </a:xfrm>
            <a:custGeom>
              <a:avLst/>
              <a:gdLst>
                <a:gd name="T0" fmla="*/ 185 w 240"/>
                <a:gd name="T1" fmla="*/ 91 h 280"/>
                <a:gd name="T2" fmla="*/ 225 w 240"/>
                <a:gd name="T3" fmla="*/ 280 h 280"/>
                <a:gd name="T4" fmla="*/ 55 w 240"/>
                <a:gd name="T5" fmla="*/ 189 h 280"/>
                <a:gd name="T6" fmla="*/ 15 w 240"/>
                <a:gd name="T7" fmla="*/ 0 h 280"/>
                <a:gd name="T8" fmla="*/ 185 w 240"/>
                <a:gd name="T9" fmla="*/ 91 h 280"/>
              </a:gdLst>
              <a:ahLst/>
              <a:cxnLst>
                <a:cxn ang="0">
                  <a:pos x="T0" y="T1"/>
                </a:cxn>
                <a:cxn ang="0">
                  <a:pos x="T2" y="T3"/>
                </a:cxn>
                <a:cxn ang="0">
                  <a:pos x="T4" y="T5"/>
                </a:cxn>
                <a:cxn ang="0">
                  <a:pos x="T6" y="T7"/>
                </a:cxn>
                <a:cxn ang="0">
                  <a:pos x="T8" y="T9"/>
                </a:cxn>
              </a:cxnLst>
              <a:rect l="0" t="0" r="r" b="b"/>
              <a:pathLst>
                <a:path w="240" h="280">
                  <a:moveTo>
                    <a:pt x="185" y="91"/>
                  </a:moveTo>
                  <a:cubicBezTo>
                    <a:pt x="227" y="147"/>
                    <a:pt x="240" y="216"/>
                    <a:pt x="225" y="280"/>
                  </a:cubicBezTo>
                  <a:cubicBezTo>
                    <a:pt x="160" y="276"/>
                    <a:pt x="97" y="245"/>
                    <a:pt x="55" y="189"/>
                  </a:cubicBezTo>
                  <a:cubicBezTo>
                    <a:pt x="13" y="133"/>
                    <a:pt x="0" y="64"/>
                    <a:pt x="15" y="0"/>
                  </a:cubicBezTo>
                  <a:cubicBezTo>
                    <a:pt x="80" y="4"/>
                    <a:pt x="143" y="35"/>
                    <a:pt x="18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Shape 106">
              <a:extLst>
                <a:ext uri="{FF2B5EF4-FFF2-40B4-BE49-F238E27FC236}">
                  <a16:creationId xmlns:a16="http://schemas.microsoft.com/office/drawing/2014/main" id="{E97028E4-1F95-1D28-439C-967F723B86D4}"/>
                </a:ext>
              </a:extLst>
            </p:cNvPr>
            <p:cNvSpPr>
              <a:spLocks/>
            </p:cNvSpPr>
            <p:nvPr/>
          </p:nvSpPr>
          <p:spPr bwMode="ltGray">
            <a:xfrm>
              <a:off x="11969989" y="3795700"/>
              <a:ext cx="222011" cy="1279191"/>
            </a:xfrm>
            <a:custGeom>
              <a:avLst/>
              <a:gdLst>
                <a:gd name="connsiteX0" fmla="*/ 222011 w 222011"/>
                <a:gd name="connsiteY0" fmla="*/ 0 h 1279191"/>
                <a:gd name="connsiteX1" fmla="*/ 222011 w 222011"/>
                <a:gd name="connsiteY1" fmla="*/ 1279191 h 1279191"/>
                <a:gd name="connsiteX2" fmla="*/ 182381 w 222011"/>
                <a:gd name="connsiteY2" fmla="*/ 1227648 h 1279191"/>
                <a:gd name="connsiteX3" fmla="*/ 14142 w 222011"/>
                <a:gd name="connsiteY3" fmla="*/ 804179 h 1279191"/>
                <a:gd name="connsiteX4" fmla="*/ 185629 w 222011"/>
                <a:gd name="connsiteY4" fmla="*/ 47028 h 127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11" h="1279191">
                  <a:moveTo>
                    <a:pt x="222011" y="0"/>
                  </a:moveTo>
                  <a:lnTo>
                    <a:pt x="222011" y="1279191"/>
                  </a:lnTo>
                  <a:lnTo>
                    <a:pt x="182381" y="1227648"/>
                  </a:lnTo>
                  <a:cubicBezTo>
                    <a:pt x="97821" y="1104393"/>
                    <a:pt x="38805" y="960889"/>
                    <a:pt x="14142" y="804179"/>
                  </a:cubicBezTo>
                  <a:cubicBezTo>
                    <a:pt x="-32102" y="526855"/>
                    <a:pt x="37649" y="260316"/>
                    <a:pt x="185629" y="470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15">
              <a:extLst>
                <a:ext uri="{FF2B5EF4-FFF2-40B4-BE49-F238E27FC236}">
                  <a16:creationId xmlns:a16="http://schemas.microsoft.com/office/drawing/2014/main" id="{04B4D291-0C14-3E70-A9E2-A9A414F7DCD8}"/>
                </a:ext>
              </a:extLst>
            </p:cNvPr>
            <p:cNvSpPr>
              <a:spLocks/>
            </p:cNvSpPr>
            <p:nvPr/>
          </p:nvSpPr>
          <p:spPr bwMode="ltGray">
            <a:xfrm>
              <a:off x="6878733" y="1635518"/>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a:extLst>
                <a:ext uri="{FF2B5EF4-FFF2-40B4-BE49-F238E27FC236}">
                  <a16:creationId xmlns:a16="http://schemas.microsoft.com/office/drawing/2014/main" id="{20AC9553-328E-B9EA-F074-A9482E9681C6}"/>
                </a:ext>
              </a:extLst>
            </p:cNvPr>
            <p:cNvSpPr>
              <a:spLocks/>
            </p:cNvSpPr>
            <p:nvPr/>
          </p:nvSpPr>
          <p:spPr bwMode="ltGray">
            <a:xfrm>
              <a:off x="9621545" y="5524536"/>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a:extLst>
                <a:ext uri="{FF2B5EF4-FFF2-40B4-BE49-F238E27FC236}">
                  <a16:creationId xmlns:a16="http://schemas.microsoft.com/office/drawing/2014/main" id="{E9213E32-D0DB-9F57-2BDB-C34A607EDCA1}"/>
                </a:ext>
              </a:extLst>
            </p:cNvPr>
            <p:cNvSpPr>
              <a:spLocks/>
            </p:cNvSpPr>
            <p:nvPr/>
          </p:nvSpPr>
          <p:spPr bwMode="ltGray">
            <a:xfrm>
              <a:off x="8940173" y="3171493"/>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8F3583FA-2F33-BF1D-EB69-85FAFEFCA696}"/>
                </a:ext>
              </a:extLst>
            </p:cNvPr>
            <p:cNvSpPr>
              <a:spLocks/>
            </p:cNvSpPr>
            <p:nvPr/>
          </p:nvSpPr>
          <p:spPr bwMode="ltGray">
            <a:xfrm>
              <a:off x="10789043" y="0"/>
              <a:ext cx="487585" cy="676978"/>
            </a:xfrm>
            <a:custGeom>
              <a:avLst/>
              <a:gdLst>
                <a:gd name="connsiteX0" fmla="*/ 11666 w 487585"/>
                <a:gd name="connsiteY0" fmla="*/ 0 h 676978"/>
                <a:gd name="connsiteX1" fmla="*/ 434755 w 487585"/>
                <a:gd name="connsiteY1" fmla="*/ 0 h 676978"/>
                <a:gd name="connsiteX2" fmla="*/ 477547 w 487585"/>
                <a:gd name="connsiteY2" fmla="*/ 138465 h 676978"/>
                <a:gd name="connsiteX3" fmla="*/ 332868 w 487585"/>
                <a:gd name="connsiteY3" fmla="*/ 676978 h 676978"/>
                <a:gd name="connsiteX4" fmla="*/ 11750 w 487585"/>
                <a:gd name="connsiteY4" fmla="*/ 219418 h 676978"/>
                <a:gd name="connsiteX5" fmla="*/ 558 w 487585"/>
                <a:gd name="connsiteY5" fmla="*/ 70930 h 6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585" h="676978">
                  <a:moveTo>
                    <a:pt x="11666" y="0"/>
                  </a:moveTo>
                  <a:lnTo>
                    <a:pt x="434755" y="0"/>
                  </a:lnTo>
                  <a:lnTo>
                    <a:pt x="477547" y="138465"/>
                  </a:lnTo>
                  <a:cubicBezTo>
                    <a:pt x="512835" y="339087"/>
                    <a:pt x="452846" y="532670"/>
                    <a:pt x="332868" y="676978"/>
                  </a:cubicBezTo>
                  <a:cubicBezTo>
                    <a:pt x="170545" y="585466"/>
                    <a:pt x="47038" y="420040"/>
                    <a:pt x="11750" y="219418"/>
                  </a:cubicBezTo>
                  <a:cubicBezTo>
                    <a:pt x="2046" y="169262"/>
                    <a:pt x="-1483" y="119546"/>
                    <a:pt x="558" y="709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1" name="Freeform 19">
              <a:extLst>
                <a:ext uri="{FF2B5EF4-FFF2-40B4-BE49-F238E27FC236}">
                  <a16:creationId xmlns:a16="http://schemas.microsoft.com/office/drawing/2014/main" id="{10700D61-F3FB-15D2-6EB2-CBB5088B3C09}"/>
                </a:ext>
              </a:extLst>
            </p:cNvPr>
            <p:cNvSpPr>
              <a:spLocks/>
            </p:cNvSpPr>
            <p:nvPr/>
          </p:nvSpPr>
          <p:spPr bwMode="ltGray">
            <a:xfrm>
              <a:off x="10686911" y="3607455"/>
              <a:ext cx="1189514" cy="1013397"/>
            </a:xfrm>
            <a:custGeom>
              <a:avLst/>
              <a:gdLst>
                <a:gd name="T0" fmla="*/ 254 w 337"/>
                <a:gd name="T1" fmla="*/ 221 h 288"/>
                <a:gd name="T2" fmla="*/ 0 w 337"/>
                <a:gd name="T3" fmla="*/ 258 h 288"/>
                <a:gd name="T4" fmla="*/ 126 w 337"/>
                <a:gd name="T5" fmla="*/ 50 h 288"/>
                <a:gd name="T6" fmla="*/ 310 w 337"/>
                <a:gd name="T7" fmla="*/ 16 h 288"/>
                <a:gd name="T8" fmla="*/ 331 w 337"/>
                <a:gd name="T9" fmla="*/ 41 h 288"/>
                <a:gd name="T10" fmla="*/ 254 w 337"/>
                <a:gd name="T11" fmla="*/ 221 h 288"/>
              </a:gdLst>
              <a:ahLst/>
              <a:cxnLst>
                <a:cxn ang="0">
                  <a:pos x="T0" y="T1"/>
                </a:cxn>
                <a:cxn ang="0">
                  <a:pos x="T2" y="T3"/>
                </a:cxn>
                <a:cxn ang="0">
                  <a:pos x="T4" y="T5"/>
                </a:cxn>
                <a:cxn ang="0">
                  <a:pos x="T6" y="T7"/>
                </a:cxn>
                <a:cxn ang="0">
                  <a:pos x="T8" y="T9"/>
                </a:cxn>
                <a:cxn ang="0">
                  <a:pos x="T10" y="T11"/>
                </a:cxn>
              </a:cxnLst>
              <a:rect l="0" t="0" r="r" b="b"/>
              <a:pathLst>
                <a:path w="337" h="288">
                  <a:moveTo>
                    <a:pt x="254" y="221"/>
                  </a:moveTo>
                  <a:cubicBezTo>
                    <a:pt x="197" y="267"/>
                    <a:pt x="105" y="288"/>
                    <a:pt x="0" y="258"/>
                  </a:cubicBezTo>
                  <a:cubicBezTo>
                    <a:pt x="64" y="173"/>
                    <a:pt x="59" y="104"/>
                    <a:pt x="126" y="50"/>
                  </a:cubicBezTo>
                  <a:cubicBezTo>
                    <a:pt x="181" y="6"/>
                    <a:pt x="246" y="0"/>
                    <a:pt x="310" y="16"/>
                  </a:cubicBezTo>
                  <a:cubicBezTo>
                    <a:pt x="321" y="19"/>
                    <a:pt x="330" y="30"/>
                    <a:pt x="331" y="41"/>
                  </a:cubicBezTo>
                  <a:cubicBezTo>
                    <a:pt x="337" y="100"/>
                    <a:pt x="311" y="176"/>
                    <a:pt x="254" y="2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Shape 104">
              <a:extLst>
                <a:ext uri="{FF2B5EF4-FFF2-40B4-BE49-F238E27FC236}">
                  <a16:creationId xmlns:a16="http://schemas.microsoft.com/office/drawing/2014/main" id="{F7DF9D59-6400-A709-F3BF-6AFF6089086C}"/>
                </a:ext>
              </a:extLst>
            </p:cNvPr>
            <p:cNvSpPr>
              <a:spLocks/>
            </p:cNvSpPr>
            <p:nvPr/>
          </p:nvSpPr>
          <p:spPr bwMode="ltGray">
            <a:xfrm>
              <a:off x="11674412" y="1300607"/>
              <a:ext cx="517588" cy="1683010"/>
            </a:xfrm>
            <a:custGeom>
              <a:avLst/>
              <a:gdLst>
                <a:gd name="connsiteX0" fmla="*/ 410053 w 517588"/>
                <a:gd name="connsiteY0" fmla="*/ 0 h 1683010"/>
                <a:gd name="connsiteX1" fmla="*/ 517588 w 517588"/>
                <a:gd name="connsiteY1" fmla="*/ 236418 h 1683010"/>
                <a:gd name="connsiteX2" fmla="*/ 517588 w 517588"/>
                <a:gd name="connsiteY2" fmla="*/ 1666571 h 1683010"/>
                <a:gd name="connsiteX3" fmla="*/ 488597 w 517588"/>
                <a:gd name="connsiteY3" fmla="*/ 1681308 h 1683010"/>
                <a:gd name="connsiteX4" fmla="*/ 434763 w 517588"/>
                <a:gd name="connsiteY4" fmla="*/ 1674258 h 1683010"/>
                <a:gd name="connsiteX5" fmla="*/ 7626 w 517588"/>
                <a:gd name="connsiteY5" fmla="*/ 1057426 h 1683010"/>
                <a:gd name="connsiteX6" fmla="*/ 410053 w 517588"/>
                <a:gd name="connsiteY6" fmla="*/ 0 h 16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88" h="1683010">
                  <a:moveTo>
                    <a:pt x="410053" y="0"/>
                  </a:moveTo>
                  <a:lnTo>
                    <a:pt x="517588" y="236418"/>
                  </a:lnTo>
                  <a:lnTo>
                    <a:pt x="517588" y="1666571"/>
                  </a:lnTo>
                  <a:lnTo>
                    <a:pt x="488597" y="1681308"/>
                  </a:lnTo>
                  <a:cubicBezTo>
                    <a:pt x="470946" y="1684833"/>
                    <a:pt x="452414" y="1683070"/>
                    <a:pt x="434763" y="1674258"/>
                  </a:cubicBezTo>
                  <a:cubicBezTo>
                    <a:pt x="215899" y="1586140"/>
                    <a:pt x="46456" y="1342932"/>
                    <a:pt x="7626" y="1057426"/>
                  </a:cubicBezTo>
                  <a:cubicBezTo>
                    <a:pt x="-34735" y="775446"/>
                    <a:pt x="99407" y="296080"/>
                    <a:pt x="4100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Shape 95">
              <a:extLst>
                <a:ext uri="{FF2B5EF4-FFF2-40B4-BE49-F238E27FC236}">
                  <a16:creationId xmlns:a16="http://schemas.microsoft.com/office/drawing/2014/main" id="{0452F7D4-5702-5939-561B-74075C1FA01D}"/>
                </a:ext>
              </a:extLst>
            </p:cNvPr>
            <p:cNvSpPr>
              <a:spLocks/>
            </p:cNvSpPr>
            <p:nvPr/>
          </p:nvSpPr>
          <p:spPr bwMode="ltGray">
            <a:xfrm>
              <a:off x="9755429" y="6304270"/>
              <a:ext cx="578941" cy="553729"/>
            </a:xfrm>
            <a:custGeom>
              <a:avLst/>
              <a:gdLst>
                <a:gd name="connsiteX0" fmla="*/ 512809 w 578941"/>
                <a:gd name="connsiteY0" fmla="*/ 449 h 553729"/>
                <a:gd name="connsiteX1" fmla="*/ 569069 w 578941"/>
                <a:gd name="connsiteY1" fmla="*/ 42849 h 553729"/>
                <a:gd name="connsiteX2" fmla="*/ 502260 w 578941"/>
                <a:gd name="connsiteY2" fmla="*/ 449184 h 553729"/>
                <a:gd name="connsiteX3" fmla="*/ 415528 w 578941"/>
                <a:gd name="connsiteY3" fmla="*/ 553729 h 553729"/>
                <a:gd name="connsiteX4" fmla="*/ 0 w 578941"/>
                <a:gd name="connsiteY4" fmla="*/ 553729 h 553729"/>
                <a:gd name="connsiteX5" fmla="*/ 20539 w 578941"/>
                <a:gd name="connsiteY5" fmla="*/ 441234 h 553729"/>
                <a:gd name="connsiteX6" fmla="*/ 140090 w 578941"/>
                <a:gd name="connsiteY6" fmla="*/ 180649 h 553729"/>
                <a:gd name="connsiteX7" fmla="*/ 512809 w 578941"/>
                <a:gd name="connsiteY7" fmla="*/ 449 h 5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941" h="553729">
                  <a:moveTo>
                    <a:pt x="512809" y="449"/>
                  </a:moveTo>
                  <a:cubicBezTo>
                    <a:pt x="540939" y="-3085"/>
                    <a:pt x="565552" y="14582"/>
                    <a:pt x="569069" y="42849"/>
                  </a:cubicBezTo>
                  <a:cubicBezTo>
                    <a:pt x="593682" y="208916"/>
                    <a:pt x="572585" y="332583"/>
                    <a:pt x="502260" y="449184"/>
                  </a:cubicBezTo>
                  <a:lnTo>
                    <a:pt x="415528" y="553729"/>
                  </a:lnTo>
                  <a:lnTo>
                    <a:pt x="0" y="553729"/>
                  </a:lnTo>
                  <a:lnTo>
                    <a:pt x="20539" y="441234"/>
                  </a:lnTo>
                  <a:cubicBezTo>
                    <a:pt x="41636" y="345833"/>
                    <a:pt x="73282" y="256616"/>
                    <a:pt x="140090" y="180649"/>
                  </a:cubicBezTo>
                  <a:cubicBezTo>
                    <a:pt x="245576" y="56982"/>
                    <a:pt x="368644" y="11049"/>
                    <a:pt x="5128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4" name="Freeform 22">
              <a:extLst>
                <a:ext uri="{FF2B5EF4-FFF2-40B4-BE49-F238E27FC236}">
                  <a16:creationId xmlns:a16="http://schemas.microsoft.com/office/drawing/2014/main" id="{74646E50-FBF3-0088-2175-0B4AA8AD7891}"/>
                </a:ext>
              </a:extLst>
            </p:cNvPr>
            <p:cNvSpPr>
              <a:spLocks/>
            </p:cNvSpPr>
            <p:nvPr/>
          </p:nvSpPr>
          <p:spPr bwMode="ltGray">
            <a:xfrm>
              <a:off x="7886355" y="3408241"/>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Shape 105">
              <a:extLst>
                <a:ext uri="{FF2B5EF4-FFF2-40B4-BE49-F238E27FC236}">
                  <a16:creationId xmlns:a16="http://schemas.microsoft.com/office/drawing/2014/main" id="{4554A76D-DF4B-FB5D-43F3-1DCDEE53156F}"/>
                </a:ext>
              </a:extLst>
            </p:cNvPr>
            <p:cNvSpPr>
              <a:spLocks/>
            </p:cNvSpPr>
            <p:nvPr/>
          </p:nvSpPr>
          <p:spPr bwMode="ltGray">
            <a:xfrm>
              <a:off x="11906788" y="56196"/>
              <a:ext cx="285212" cy="1094774"/>
            </a:xfrm>
            <a:custGeom>
              <a:avLst/>
              <a:gdLst>
                <a:gd name="connsiteX0" fmla="*/ 285212 w 285212"/>
                <a:gd name="connsiteY0" fmla="*/ 0 h 1094774"/>
                <a:gd name="connsiteX1" fmla="*/ 285212 w 285212"/>
                <a:gd name="connsiteY1" fmla="*/ 1094774 h 1094774"/>
                <a:gd name="connsiteX2" fmla="*/ 262203 w 285212"/>
                <a:gd name="connsiteY2" fmla="*/ 1093008 h 1094774"/>
                <a:gd name="connsiteX3" fmla="*/ 1075 w 285212"/>
                <a:gd name="connsiteY3" fmla="*/ 631602 h 1094774"/>
                <a:gd name="connsiteX4" fmla="*/ 232319 w 285212"/>
                <a:gd name="connsiteY4" fmla="*/ 64476 h 109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12" h="1094774">
                  <a:moveTo>
                    <a:pt x="285212" y="0"/>
                  </a:moveTo>
                  <a:lnTo>
                    <a:pt x="285212" y="1094774"/>
                  </a:lnTo>
                  <a:lnTo>
                    <a:pt x="262203" y="1093008"/>
                  </a:lnTo>
                  <a:cubicBezTo>
                    <a:pt x="113995" y="1011998"/>
                    <a:pt x="-13040" y="839411"/>
                    <a:pt x="1075" y="631602"/>
                  </a:cubicBezTo>
                  <a:cubicBezTo>
                    <a:pt x="11661" y="483671"/>
                    <a:pt x="95690" y="250547"/>
                    <a:pt x="232319" y="64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24">
              <a:extLst>
                <a:ext uri="{FF2B5EF4-FFF2-40B4-BE49-F238E27FC236}">
                  <a16:creationId xmlns:a16="http://schemas.microsoft.com/office/drawing/2014/main" id="{E04086D5-8E23-8730-4AD4-716116683355}"/>
                </a:ext>
              </a:extLst>
            </p:cNvPr>
            <p:cNvSpPr>
              <a:spLocks/>
            </p:cNvSpPr>
            <p:nvPr/>
          </p:nvSpPr>
          <p:spPr bwMode="ltGray">
            <a:xfrm>
              <a:off x="11102663" y="633670"/>
              <a:ext cx="629403" cy="1022058"/>
            </a:xfrm>
            <a:custGeom>
              <a:avLst/>
              <a:gdLst>
                <a:gd name="T0" fmla="*/ 19 w 178"/>
                <a:gd name="T1" fmla="*/ 197 h 290"/>
                <a:gd name="T2" fmla="*/ 73 w 178"/>
                <a:gd name="T3" fmla="*/ 0 h 290"/>
                <a:gd name="T4" fmla="*/ 159 w 178"/>
                <a:gd name="T5" fmla="*/ 146 h 290"/>
                <a:gd name="T6" fmla="*/ 143 w 178"/>
                <a:gd name="T7" fmla="*/ 284 h 290"/>
                <a:gd name="T8" fmla="*/ 131 w 178"/>
                <a:gd name="T9" fmla="*/ 289 h 290"/>
                <a:gd name="T10" fmla="*/ 19 w 178"/>
                <a:gd name="T11" fmla="*/ 197 h 290"/>
              </a:gdLst>
              <a:ahLst/>
              <a:cxnLst>
                <a:cxn ang="0">
                  <a:pos x="T0" y="T1"/>
                </a:cxn>
                <a:cxn ang="0">
                  <a:pos x="T2" y="T3"/>
                </a:cxn>
                <a:cxn ang="0">
                  <a:pos x="T4" y="T5"/>
                </a:cxn>
                <a:cxn ang="0">
                  <a:pos x="T6" y="T7"/>
                </a:cxn>
                <a:cxn ang="0">
                  <a:pos x="T8" y="T9"/>
                </a:cxn>
                <a:cxn ang="0">
                  <a:pos x="T10" y="T11"/>
                </a:cxn>
              </a:cxnLst>
              <a:rect l="0" t="0" r="r" b="b"/>
              <a:pathLst>
                <a:path w="178" h="290">
                  <a:moveTo>
                    <a:pt x="19" y="197"/>
                  </a:moveTo>
                  <a:cubicBezTo>
                    <a:pt x="0" y="132"/>
                    <a:pt x="14" y="70"/>
                    <a:pt x="73" y="0"/>
                  </a:cubicBezTo>
                  <a:cubicBezTo>
                    <a:pt x="104" y="62"/>
                    <a:pt x="138" y="93"/>
                    <a:pt x="159" y="146"/>
                  </a:cubicBezTo>
                  <a:cubicBezTo>
                    <a:pt x="178" y="194"/>
                    <a:pt x="167" y="245"/>
                    <a:pt x="143" y="284"/>
                  </a:cubicBezTo>
                  <a:cubicBezTo>
                    <a:pt x="141" y="288"/>
                    <a:pt x="136" y="290"/>
                    <a:pt x="131" y="289"/>
                  </a:cubicBezTo>
                  <a:cubicBezTo>
                    <a:pt x="74" y="275"/>
                    <a:pt x="29" y="232"/>
                    <a:pt x="19"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a:extLst>
                <a:ext uri="{FF2B5EF4-FFF2-40B4-BE49-F238E27FC236}">
                  <a16:creationId xmlns:a16="http://schemas.microsoft.com/office/drawing/2014/main" id="{EEF01020-57F2-5D4D-8807-7E2676641E52}"/>
                </a:ext>
              </a:extLst>
            </p:cNvPr>
            <p:cNvSpPr>
              <a:spLocks/>
            </p:cNvSpPr>
            <p:nvPr/>
          </p:nvSpPr>
          <p:spPr bwMode="ltGray">
            <a:xfrm>
              <a:off x="9070095" y="1687487"/>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a:extLst>
                <a:ext uri="{FF2B5EF4-FFF2-40B4-BE49-F238E27FC236}">
                  <a16:creationId xmlns:a16="http://schemas.microsoft.com/office/drawing/2014/main" id="{DC75AC61-26F9-0C1F-AB96-2139DE622023}"/>
                </a:ext>
              </a:extLst>
            </p:cNvPr>
            <p:cNvSpPr>
              <a:spLocks/>
            </p:cNvSpPr>
            <p:nvPr/>
          </p:nvSpPr>
          <p:spPr bwMode="ltGray">
            <a:xfrm>
              <a:off x="8460902" y="977244"/>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7">
              <a:extLst>
                <a:ext uri="{FF2B5EF4-FFF2-40B4-BE49-F238E27FC236}">
                  <a16:creationId xmlns:a16="http://schemas.microsoft.com/office/drawing/2014/main" id="{C4B91423-2AA4-D359-33FB-CFA2174E5E0D}"/>
                </a:ext>
              </a:extLst>
            </p:cNvPr>
            <p:cNvSpPr>
              <a:spLocks/>
            </p:cNvSpPr>
            <p:nvPr/>
          </p:nvSpPr>
          <p:spPr bwMode="ltGray">
            <a:xfrm>
              <a:off x="9621545" y="1182233"/>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11098F3A-017A-24C7-434C-B87142EBE9A8}"/>
                </a:ext>
              </a:extLst>
            </p:cNvPr>
            <p:cNvSpPr>
              <a:spLocks/>
            </p:cNvSpPr>
            <p:nvPr/>
          </p:nvSpPr>
          <p:spPr bwMode="ltGray">
            <a:xfrm>
              <a:off x="11385653" y="0"/>
              <a:ext cx="440759" cy="530420"/>
            </a:xfrm>
            <a:custGeom>
              <a:avLst/>
              <a:gdLst>
                <a:gd name="connsiteX0" fmla="*/ 46019 w 440759"/>
                <a:gd name="connsiteY0" fmla="*/ 0 h 530420"/>
                <a:gd name="connsiteX1" fmla="*/ 389756 w 440759"/>
                <a:gd name="connsiteY1" fmla="*/ 0 h 530420"/>
                <a:gd name="connsiteX2" fmla="*/ 426016 w 440759"/>
                <a:gd name="connsiteY2" fmla="*/ 88693 h 530420"/>
                <a:gd name="connsiteX3" fmla="*/ 440406 w 440759"/>
                <a:gd name="connsiteY3" fmla="*/ 230109 h 530420"/>
                <a:gd name="connsiteX4" fmla="*/ 292198 w 440759"/>
                <a:gd name="connsiteY4" fmla="*/ 518549 h 530420"/>
                <a:gd name="connsiteX5" fmla="*/ 246325 w 440759"/>
                <a:gd name="connsiteY5" fmla="*/ 529101 h 530420"/>
                <a:gd name="connsiteX6" fmla="*/ 6369 w 440759"/>
                <a:gd name="connsiteY6" fmla="*/ 282873 h 530420"/>
                <a:gd name="connsiteX7" fmla="*/ 43421 w 440759"/>
                <a:gd name="connsiteY7" fmla="*/ 6305 h 53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59" h="530420">
                  <a:moveTo>
                    <a:pt x="46019" y="0"/>
                  </a:moveTo>
                  <a:lnTo>
                    <a:pt x="389756" y="0"/>
                  </a:lnTo>
                  <a:lnTo>
                    <a:pt x="426016" y="88693"/>
                  </a:lnTo>
                  <a:cubicBezTo>
                    <a:pt x="437319" y="133816"/>
                    <a:pt x="442171" y="180864"/>
                    <a:pt x="440406" y="230109"/>
                  </a:cubicBezTo>
                  <a:cubicBezTo>
                    <a:pt x="433349" y="353224"/>
                    <a:pt x="359245" y="451715"/>
                    <a:pt x="292198" y="518549"/>
                  </a:cubicBezTo>
                  <a:cubicBezTo>
                    <a:pt x="281612" y="529101"/>
                    <a:pt x="263968" y="532619"/>
                    <a:pt x="246325" y="529101"/>
                  </a:cubicBezTo>
                  <a:cubicBezTo>
                    <a:pt x="119289" y="490408"/>
                    <a:pt x="27541" y="398952"/>
                    <a:pt x="6369" y="282873"/>
                  </a:cubicBezTo>
                  <a:cubicBezTo>
                    <a:pt x="-11275" y="186140"/>
                    <a:pt x="9898" y="96442"/>
                    <a:pt x="43421" y="6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29">
              <a:extLst>
                <a:ext uri="{FF2B5EF4-FFF2-40B4-BE49-F238E27FC236}">
                  <a16:creationId xmlns:a16="http://schemas.microsoft.com/office/drawing/2014/main" id="{DA2C6237-47EE-C21F-2896-F3871EA83AFC}"/>
                </a:ext>
              </a:extLst>
            </p:cNvPr>
            <p:cNvSpPr>
              <a:spLocks/>
            </p:cNvSpPr>
            <p:nvPr/>
          </p:nvSpPr>
          <p:spPr bwMode="ltGray">
            <a:xfrm>
              <a:off x="8149088" y="70672"/>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D8019C3F-0941-AC2A-C521-3F17F530F76B}"/>
                </a:ext>
              </a:extLst>
            </p:cNvPr>
            <p:cNvSpPr>
              <a:spLocks/>
            </p:cNvSpPr>
            <p:nvPr/>
          </p:nvSpPr>
          <p:spPr bwMode="ltGray">
            <a:xfrm>
              <a:off x="10440609" y="6174150"/>
              <a:ext cx="632536" cy="683850"/>
            </a:xfrm>
            <a:custGeom>
              <a:avLst/>
              <a:gdLst>
                <a:gd name="connsiteX0" fmla="*/ 540680 w 632536"/>
                <a:gd name="connsiteY0" fmla="*/ 0 h 683850"/>
                <a:gd name="connsiteX1" fmla="*/ 586595 w 632536"/>
                <a:gd name="connsiteY1" fmla="*/ 31781 h 683850"/>
                <a:gd name="connsiteX2" fmla="*/ 551276 w 632536"/>
                <a:gd name="connsiteY2" fmla="*/ 572046 h 683850"/>
                <a:gd name="connsiteX3" fmla="*/ 459438 w 632536"/>
                <a:gd name="connsiteY3" fmla="*/ 683850 h 683850"/>
                <a:gd name="connsiteX4" fmla="*/ 0 w 632536"/>
                <a:gd name="connsiteY4" fmla="*/ 683850 h 683850"/>
                <a:gd name="connsiteX5" fmla="*/ 10898 w 632536"/>
                <a:gd name="connsiteY5" fmla="*/ 616627 h 683850"/>
                <a:gd name="connsiteX6" fmla="*/ 123919 w 632536"/>
                <a:gd name="connsiteY6" fmla="*/ 275430 h 683850"/>
                <a:gd name="connsiteX7" fmla="*/ 540680 w 632536"/>
                <a:gd name="connsiteY7" fmla="*/ 0 h 68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36" h="683850">
                  <a:moveTo>
                    <a:pt x="540680" y="0"/>
                  </a:moveTo>
                  <a:cubicBezTo>
                    <a:pt x="561872" y="0"/>
                    <a:pt x="579531" y="10594"/>
                    <a:pt x="586595" y="31781"/>
                  </a:cubicBezTo>
                  <a:cubicBezTo>
                    <a:pt x="639573" y="183620"/>
                    <a:pt x="667828" y="384895"/>
                    <a:pt x="551276" y="572046"/>
                  </a:cubicBezTo>
                  <a:lnTo>
                    <a:pt x="459438" y="683850"/>
                  </a:lnTo>
                  <a:lnTo>
                    <a:pt x="0" y="683850"/>
                  </a:lnTo>
                  <a:lnTo>
                    <a:pt x="10898" y="616627"/>
                  </a:lnTo>
                  <a:cubicBezTo>
                    <a:pt x="29441" y="504955"/>
                    <a:pt x="55047" y="391958"/>
                    <a:pt x="123919" y="275430"/>
                  </a:cubicBezTo>
                  <a:cubicBezTo>
                    <a:pt x="201620" y="141246"/>
                    <a:pt x="381746" y="3531"/>
                    <a:pt x="5406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Shape 100">
              <a:extLst>
                <a:ext uri="{FF2B5EF4-FFF2-40B4-BE49-F238E27FC236}">
                  <a16:creationId xmlns:a16="http://schemas.microsoft.com/office/drawing/2014/main" id="{75BCDA8E-0903-DF65-3E80-740D60E51F45}"/>
                </a:ext>
              </a:extLst>
            </p:cNvPr>
            <p:cNvSpPr>
              <a:spLocks/>
            </p:cNvSpPr>
            <p:nvPr/>
          </p:nvSpPr>
          <p:spPr bwMode="ltGray">
            <a:xfrm>
              <a:off x="11222231" y="5928478"/>
              <a:ext cx="494605" cy="929522"/>
            </a:xfrm>
            <a:custGeom>
              <a:avLst/>
              <a:gdLst>
                <a:gd name="connsiteX0" fmla="*/ 339565 w 494605"/>
                <a:gd name="connsiteY0" fmla="*/ 898 h 929522"/>
                <a:gd name="connsiteX1" fmla="*/ 388684 w 494605"/>
                <a:gd name="connsiteY1" fmla="*/ 18509 h 929522"/>
                <a:gd name="connsiteX2" fmla="*/ 476395 w 494605"/>
                <a:gd name="connsiteY2" fmla="*/ 532772 h 929522"/>
                <a:gd name="connsiteX3" fmla="*/ 294339 w 494605"/>
                <a:gd name="connsiteY3" fmla="*/ 908727 h 929522"/>
                <a:gd name="connsiteX4" fmla="*/ 277903 w 494605"/>
                <a:gd name="connsiteY4" fmla="*/ 929522 h 929522"/>
                <a:gd name="connsiteX5" fmla="*/ 100284 w 494605"/>
                <a:gd name="connsiteY5" fmla="*/ 929522 h 929522"/>
                <a:gd name="connsiteX6" fmla="*/ 80487 w 494605"/>
                <a:gd name="connsiteY6" fmla="*/ 890400 h 929522"/>
                <a:gd name="connsiteX7" fmla="*/ 20295 w 494605"/>
                <a:gd name="connsiteY7" fmla="*/ 342565 h 929522"/>
                <a:gd name="connsiteX8" fmla="*/ 339565 w 494605"/>
                <a:gd name="connsiteY8" fmla="*/ 898 h 92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605" h="929522">
                  <a:moveTo>
                    <a:pt x="339565" y="898"/>
                  </a:moveTo>
                  <a:cubicBezTo>
                    <a:pt x="357108" y="-2625"/>
                    <a:pt x="374650" y="4420"/>
                    <a:pt x="388684" y="18509"/>
                  </a:cubicBezTo>
                  <a:cubicBezTo>
                    <a:pt x="486921" y="138269"/>
                    <a:pt x="518497" y="349610"/>
                    <a:pt x="476395" y="532772"/>
                  </a:cubicBezTo>
                  <a:cubicBezTo>
                    <a:pt x="444819" y="667502"/>
                    <a:pt x="395481" y="774493"/>
                    <a:pt x="294339" y="908727"/>
                  </a:cubicBezTo>
                  <a:lnTo>
                    <a:pt x="277903" y="929522"/>
                  </a:lnTo>
                  <a:lnTo>
                    <a:pt x="100284" y="929522"/>
                  </a:lnTo>
                  <a:lnTo>
                    <a:pt x="80487" y="890400"/>
                  </a:lnTo>
                  <a:cubicBezTo>
                    <a:pt x="3191" y="715714"/>
                    <a:pt x="-21806" y="514280"/>
                    <a:pt x="20295" y="342565"/>
                  </a:cubicBezTo>
                  <a:cubicBezTo>
                    <a:pt x="62397" y="169970"/>
                    <a:pt x="192210" y="36121"/>
                    <a:pt x="339565" y="8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36">
              <a:extLst>
                <a:ext uri="{FF2B5EF4-FFF2-40B4-BE49-F238E27FC236}">
                  <a16:creationId xmlns:a16="http://schemas.microsoft.com/office/drawing/2014/main" id="{2864DB57-8E53-0EF6-65A4-4D1A51A9D9D6}"/>
                </a:ext>
              </a:extLst>
            </p:cNvPr>
            <p:cNvSpPr>
              <a:spLocks/>
            </p:cNvSpPr>
            <p:nvPr/>
          </p:nvSpPr>
          <p:spPr bwMode="ltGray">
            <a:xfrm>
              <a:off x="7453280" y="4115597"/>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7">
              <a:extLst>
                <a:ext uri="{FF2B5EF4-FFF2-40B4-BE49-F238E27FC236}">
                  <a16:creationId xmlns:a16="http://schemas.microsoft.com/office/drawing/2014/main" id="{A60E9F92-453F-8D55-39C2-4F5FD06A77B3}"/>
                </a:ext>
              </a:extLst>
            </p:cNvPr>
            <p:cNvSpPr>
              <a:spLocks/>
            </p:cNvSpPr>
            <p:nvPr/>
          </p:nvSpPr>
          <p:spPr bwMode="ltGray">
            <a:xfrm>
              <a:off x="9393458" y="5042379"/>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8">
              <a:extLst>
                <a:ext uri="{FF2B5EF4-FFF2-40B4-BE49-F238E27FC236}">
                  <a16:creationId xmlns:a16="http://schemas.microsoft.com/office/drawing/2014/main" id="{51E9B685-285E-CA9E-CB22-C52A8E731CDD}"/>
                </a:ext>
              </a:extLst>
            </p:cNvPr>
            <p:cNvSpPr>
              <a:spLocks/>
            </p:cNvSpPr>
            <p:nvPr/>
          </p:nvSpPr>
          <p:spPr bwMode="ltGray">
            <a:xfrm>
              <a:off x="7739110" y="1456514"/>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59216B6D-19C2-3996-68DD-25E14281D1C6}"/>
                </a:ext>
              </a:extLst>
            </p:cNvPr>
            <p:cNvSpPr>
              <a:spLocks/>
            </p:cNvSpPr>
            <p:nvPr/>
          </p:nvSpPr>
          <p:spPr bwMode="ltGray">
            <a:xfrm>
              <a:off x="10198315" y="0"/>
              <a:ext cx="380203" cy="79581"/>
            </a:xfrm>
            <a:custGeom>
              <a:avLst/>
              <a:gdLst>
                <a:gd name="connsiteX0" fmla="*/ 0 w 380203"/>
                <a:gd name="connsiteY0" fmla="*/ 0 h 79581"/>
                <a:gd name="connsiteX1" fmla="*/ 380203 w 380203"/>
                <a:gd name="connsiteY1" fmla="*/ 0 h 79581"/>
                <a:gd name="connsiteX2" fmla="*/ 350066 w 380203"/>
                <a:gd name="connsiteY2" fmla="*/ 57590 h 79581"/>
                <a:gd name="connsiteX3" fmla="*/ 293630 w 380203"/>
                <a:gd name="connsiteY3" fmla="*/ 78702 h 79581"/>
                <a:gd name="connsiteX4" fmla="*/ 7923 w 380203"/>
                <a:gd name="connsiteY4" fmla="*/ 4369 h 7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03" h="79581">
                  <a:moveTo>
                    <a:pt x="0" y="0"/>
                  </a:moveTo>
                  <a:lnTo>
                    <a:pt x="380203" y="0"/>
                  </a:lnTo>
                  <a:lnTo>
                    <a:pt x="350066" y="57590"/>
                  </a:lnTo>
                  <a:cubicBezTo>
                    <a:pt x="335957" y="75184"/>
                    <a:pt x="314793" y="82221"/>
                    <a:pt x="293630" y="78702"/>
                  </a:cubicBezTo>
                  <a:cubicBezTo>
                    <a:pt x="189576" y="59349"/>
                    <a:pt x="91695" y="42635"/>
                    <a:pt x="7923" y="43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5" name="Freeform: Shape 94">
              <a:extLst>
                <a:ext uri="{FF2B5EF4-FFF2-40B4-BE49-F238E27FC236}">
                  <a16:creationId xmlns:a16="http://schemas.microsoft.com/office/drawing/2014/main" id="{A35B4067-8BDC-DFCC-3C98-F8261D6530C6}"/>
                </a:ext>
              </a:extLst>
            </p:cNvPr>
            <p:cNvSpPr>
              <a:spLocks/>
            </p:cNvSpPr>
            <p:nvPr/>
          </p:nvSpPr>
          <p:spPr bwMode="ltGray">
            <a:xfrm>
              <a:off x="9140703" y="6476385"/>
              <a:ext cx="477647" cy="381615"/>
            </a:xfrm>
            <a:custGeom>
              <a:avLst/>
              <a:gdLst>
                <a:gd name="connsiteX0" fmla="*/ 361307 w 477647"/>
                <a:gd name="connsiteY0" fmla="*/ 606 h 381615"/>
                <a:gd name="connsiteX1" fmla="*/ 440688 w 477647"/>
                <a:gd name="connsiteY1" fmla="*/ 2803 h 381615"/>
                <a:gd name="connsiteX2" fmla="*/ 472485 w 477647"/>
                <a:gd name="connsiteY2" fmla="*/ 34444 h 381615"/>
                <a:gd name="connsiteX3" fmla="*/ 387693 w 477647"/>
                <a:gd name="connsiteY3" fmla="*/ 326245 h 381615"/>
                <a:gd name="connsiteX4" fmla="*/ 303279 w 477647"/>
                <a:gd name="connsiteY4" fmla="*/ 381615 h 381615"/>
                <a:gd name="connsiteX5" fmla="*/ 0 w 477647"/>
                <a:gd name="connsiteY5" fmla="*/ 381615 h 381615"/>
                <a:gd name="connsiteX6" fmla="*/ 1108 w 477647"/>
                <a:gd name="connsiteY6" fmla="*/ 378815 h 381615"/>
                <a:gd name="connsiteX7" fmla="*/ 161582 w 477647"/>
                <a:gd name="connsiteY7" fmla="*/ 83664 h 381615"/>
                <a:gd name="connsiteX8" fmla="*/ 361307 w 477647"/>
                <a:gd name="connsiteY8" fmla="*/ 606 h 3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47" h="381615">
                  <a:moveTo>
                    <a:pt x="361307" y="606"/>
                  </a:moveTo>
                  <a:cubicBezTo>
                    <a:pt x="386810" y="-712"/>
                    <a:pt x="413308" y="167"/>
                    <a:pt x="440688" y="2803"/>
                  </a:cubicBezTo>
                  <a:cubicBezTo>
                    <a:pt x="458353" y="2803"/>
                    <a:pt x="472485" y="16866"/>
                    <a:pt x="472485" y="34444"/>
                  </a:cubicBezTo>
                  <a:cubicBezTo>
                    <a:pt x="483084" y="129367"/>
                    <a:pt x="486617" y="241869"/>
                    <a:pt x="387693" y="326245"/>
                  </a:cubicBezTo>
                  <a:lnTo>
                    <a:pt x="303279" y="381615"/>
                  </a:lnTo>
                  <a:lnTo>
                    <a:pt x="0" y="381615"/>
                  </a:lnTo>
                  <a:lnTo>
                    <a:pt x="1108" y="378815"/>
                  </a:lnTo>
                  <a:cubicBezTo>
                    <a:pt x="49631" y="255712"/>
                    <a:pt x="92689" y="154856"/>
                    <a:pt x="161582" y="83664"/>
                  </a:cubicBezTo>
                  <a:cubicBezTo>
                    <a:pt x="217227" y="28292"/>
                    <a:pt x="284795" y="4561"/>
                    <a:pt x="361307"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0" name="Freeform 44">
              <a:extLst>
                <a:ext uri="{FF2B5EF4-FFF2-40B4-BE49-F238E27FC236}">
                  <a16:creationId xmlns:a16="http://schemas.microsoft.com/office/drawing/2014/main" id="{FE054E00-5781-115B-1CF1-09A970AB0C0C}"/>
                </a:ext>
              </a:extLst>
            </p:cNvPr>
            <p:cNvSpPr>
              <a:spLocks/>
            </p:cNvSpPr>
            <p:nvPr/>
          </p:nvSpPr>
          <p:spPr bwMode="ltGray">
            <a:xfrm>
              <a:off x="7057737" y="2683561"/>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5">
              <a:extLst>
                <a:ext uri="{FF2B5EF4-FFF2-40B4-BE49-F238E27FC236}">
                  <a16:creationId xmlns:a16="http://schemas.microsoft.com/office/drawing/2014/main" id="{BF8C8EB0-8786-911A-69BD-2B2934A86B83}"/>
                </a:ext>
              </a:extLst>
            </p:cNvPr>
            <p:cNvSpPr>
              <a:spLocks/>
            </p:cNvSpPr>
            <p:nvPr/>
          </p:nvSpPr>
          <p:spPr bwMode="ltGray">
            <a:xfrm>
              <a:off x="7395536" y="4955764"/>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6">
              <a:extLst>
                <a:ext uri="{FF2B5EF4-FFF2-40B4-BE49-F238E27FC236}">
                  <a16:creationId xmlns:a16="http://schemas.microsoft.com/office/drawing/2014/main" id="{7CA4FCD4-19E9-F404-DB0E-E71340713BBD}"/>
                </a:ext>
              </a:extLst>
            </p:cNvPr>
            <p:cNvSpPr>
              <a:spLocks/>
            </p:cNvSpPr>
            <p:nvPr/>
          </p:nvSpPr>
          <p:spPr bwMode="ltGray">
            <a:xfrm>
              <a:off x="7219419" y="2062820"/>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7">
              <a:extLst>
                <a:ext uri="{FF2B5EF4-FFF2-40B4-BE49-F238E27FC236}">
                  <a16:creationId xmlns:a16="http://schemas.microsoft.com/office/drawing/2014/main" id="{8D4AE83F-5F78-CCCC-565B-4BDEF4BEA9E8}"/>
                </a:ext>
              </a:extLst>
            </p:cNvPr>
            <p:cNvSpPr>
              <a:spLocks/>
            </p:cNvSpPr>
            <p:nvPr/>
          </p:nvSpPr>
          <p:spPr bwMode="ltGray">
            <a:xfrm>
              <a:off x="9191356" y="258338"/>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9">
              <a:extLst>
                <a:ext uri="{FF2B5EF4-FFF2-40B4-BE49-F238E27FC236}">
                  <a16:creationId xmlns:a16="http://schemas.microsoft.com/office/drawing/2014/main" id="{835A1DD0-DB46-3945-82CF-5105EF8C27DB}"/>
                </a:ext>
              </a:extLst>
            </p:cNvPr>
            <p:cNvSpPr>
              <a:spLocks/>
            </p:cNvSpPr>
            <p:nvPr/>
          </p:nvSpPr>
          <p:spPr bwMode="ltGray">
            <a:xfrm>
              <a:off x="7796853" y="2596946"/>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A31EE870-5954-8DA9-57FB-A144BB767E45}"/>
                </a:ext>
              </a:extLst>
            </p:cNvPr>
            <p:cNvSpPr>
              <a:spLocks/>
            </p:cNvSpPr>
            <p:nvPr/>
          </p:nvSpPr>
          <p:spPr bwMode="ltGray">
            <a:xfrm>
              <a:off x="9411698" y="0"/>
              <a:ext cx="490556" cy="255065"/>
            </a:xfrm>
            <a:custGeom>
              <a:avLst/>
              <a:gdLst>
                <a:gd name="connsiteX0" fmla="*/ 0 w 490556"/>
                <a:gd name="connsiteY0" fmla="*/ 0 h 255065"/>
                <a:gd name="connsiteX1" fmla="*/ 462198 w 490556"/>
                <a:gd name="connsiteY1" fmla="*/ 0 h 255065"/>
                <a:gd name="connsiteX2" fmla="*/ 482076 w 490556"/>
                <a:gd name="connsiteY2" fmla="*/ 44519 h 255065"/>
                <a:gd name="connsiteX3" fmla="*/ 483837 w 490556"/>
                <a:gd name="connsiteY3" fmla="*/ 219414 h 255065"/>
                <a:gd name="connsiteX4" fmla="*/ 452133 w 490556"/>
                <a:gd name="connsiteY4" fmla="*/ 251053 h 255065"/>
                <a:gd name="connsiteX5" fmla="*/ 25885 w 490556"/>
                <a:gd name="connsiteY5" fmla="*/ 54187 h 255065"/>
                <a:gd name="connsiteX6" fmla="*/ 1054 w 490556"/>
                <a:gd name="connsiteY6" fmla="*/ 3116 h 2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556" h="255065">
                  <a:moveTo>
                    <a:pt x="0" y="0"/>
                  </a:moveTo>
                  <a:lnTo>
                    <a:pt x="462198" y="0"/>
                  </a:lnTo>
                  <a:lnTo>
                    <a:pt x="482076" y="44519"/>
                  </a:lnTo>
                  <a:cubicBezTo>
                    <a:pt x="493525" y="102524"/>
                    <a:pt x="492644" y="161408"/>
                    <a:pt x="483837" y="219414"/>
                  </a:cubicBezTo>
                  <a:cubicBezTo>
                    <a:pt x="483837" y="236991"/>
                    <a:pt x="469747" y="247537"/>
                    <a:pt x="452133" y="251053"/>
                  </a:cubicBezTo>
                  <a:cubicBezTo>
                    <a:pt x="286566" y="275661"/>
                    <a:pt x="103385" y="184259"/>
                    <a:pt x="25885" y="54187"/>
                  </a:cubicBezTo>
                  <a:cubicBezTo>
                    <a:pt x="16638" y="38367"/>
                    <a:pt x="8382" y="21229"/>
                    <a:pt x="1054" y="3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Shape 90">
              <a:extLst>
                <a:ext uri="{FF2B5EF4-FFF2-40B4-BE49-F238E27FC236}">
                  <a16:creationId xmlns:a16="http://schemas.microsoft.com/office/drawing/2014/main" id="{FC8AB1CF-D8B6-D0B3-0856-B8A0F688F696}"/>
                </a:ext>
              </a:extLst>
            </p:cNvPr>
            <p:cNvSpPr>
              <a:spLocks/>
            </p:cNvSpPr>
            <p:nvPr/>
          </p:nvSpPr>
          <p:spPr bwMode="ltGray">
            <a:xfrm>
              <a:off x="8498012" y="6604048"/>
              <a:ext cx="484591" cy="253953"/>
            </a:xfrm>
            <a:custGeom>
              <a:avLst/>
              <a:gdLst>
                <a:gd name="connsiteX0" fmla="*/ 301011 w 484591"/>
                <a:gd name="connsiteY0" fmla="*/ 1718 h 253953"/>
                <a:gd name="connsiteX1" fmla="*/ 456276 w 484591"/>
                <a:gd name="connsiteY1" fmla="*/ 21106 h 253953"/>
                <a:gd name="connsiteX2" fmla="*/ 480978 w 484591"/>
                <a:gd name="connsiteY2" fmla="*/ 52831 h 253953"/>
                <a:gd name="connsiteX3" fmla="*/ 476898 w 484591"/>
                <a:gd name="connsiteY3" fmla="*/ 176427 h 253953"/>
                <a:gd name="connsiteX4" fmla="*/ 447187 w 484591"/>
                <a:gd name="connsiteY4" fmla="*/ 253953 h 253953"/>
                <a:gd name="connsiteX5" fmla="*/ 0 w 484591"/>
                <a:gd name="connsiteY5" fmla="*/ 253953 h 253953"/>
                <a:gd name="connsiteX6" fmla="*/ 27208 w 484591"/>
                <a:gd name="connsiteY6" fmla="*/ 201722 h 253953"/>
                <a:gd name="connsiteX7" fmla="*/ 145745 w 484591"/>
                <a:gd name="connsiteY7" fmla="*/ 56356 h 253953"/>
                <a:gd name="connsiteX8" fmla="*/ 301011 w 484591"/>
                <a:gd name="connsiteY8" fmla="*/ 1718 h 25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591" h="253953">
                  <a:moveTo>
                    <a:pt x="301011" y="1718"/>
                  </a:moveTo>
                  <a:cubicBezTo>
                    <a:pt x="352178" y="-3570"/>
                    <a:pt x="403345" y="3481"/>
                    <a:pt x="456276" y="21106"/>
                  </a:cubicBezTo>
                  <a:cubicBezTo>
                    <a:pt x="470391" y="28156"/>
                    <a:pt x="477449" y="38731"/>
                    <a:pt x="480978" y="52831"/>
                  </a:cubicBezTo>
                  <a:cubicBezTo>
                    <a:pt x="487153" y="96013"/>
                    <a:pt x="485168" y="137432"/>
                    <a:pt x="476898" y="176427"/>
                  </a:cubicBezTo>
                  <a:lnTo>
                    <a:pt x="447187" y="253953"/>
                  </a:lnTo>
                  <a:lnTo>
                    <a:pt x="0" y="253953"/>
                  </a:lnTo>
                  <a:lnTo>
                    <a:pt x="27208" y="201722"/>
                  </a:lnTo>
                  <a:cubicBezTo>
                    <a:pt x="63867" y="136165"/>
                    <a:pt x="102077" y="84116"/>
                    <a:pt x="145745" y="56356"/>
                  </a:cubicBezTo>
                  <a:cubicBezTo>
                    <a:pt x="198677" y="24631"/>
                    <a:pt x="249844" y="7005"/>
                    <a:pt x="301011" y="1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Shape 89">
              <a:extLst>
                <a:ext uri="{FF2B5EF4-FFF2-40B4-BE49-F238E27FC236}">
                  <a16:creationId xmlns:a16="http://schemas.microsoft.com/office/drawing/2014/main" id="{8C7E4295-C5DF-7B8C-F623-092CCAACB838}"/>
                </a:ext>
              </a:extLst>
            </p:cNvPr>
            <p:cNvSpPr>
              <a:spLocks/>
            </p:cNvSpPr>
            <p:nvPr/>
          </p:nvSpPr>
          <p:spPr bwMode="ltGray">
            <a:xfrm>
              <a:off x="7278285" y="0"/>
              <a:ext cx="763729" cy="645716"/>
            </a:xfrm>
            <a:custGeom>
              <a:avLst/>
              <a:gdLst>
                <a:gd name="connsiteX0" fmla="*/ 0 w 763729"/>
                <a:gd name="connsiteY0" fmla="*/ 0 h 645716"/>
                <a:gd name="connsiteX1" fmla="*/ 185294 w 763729"/>
                <a:gd name="connsiteY1" fmla="*/ 0 h 645716"/>
                <a:gd name="connsiteX2" fmla="*/ 355055 w 763729"/>
                <a:gd name="connsiteY2" fmla="*/ 58725 h 645716"/>
                <a:gd name="connsiteX3" fmla="*/ 656721 w 763729"/>
                <a:gd name="connsiteY3" fmla="*/ 212533 h 645716"/>
                <a:gd name="connsiteX4" fmla="*/ 744799 w 763729"/>
                <a:gd name="connsiteY4" fmla="*/ 600357 h 645716"/>
                <a:gd name="connsiteX5" fmla="*/ 698998 w 763729"/>
                <a:gd name="connsiteY5" fmla="*/ 639140 h 645716"/>
                <a:gd name="connsiteX6" fmla="*/ 297364 w 763729"/>
                <a:gd name="connsiteY6" fmla="*/ 550998 h 645716"/>
                <a:gd name="connsiteX7" fmla="*/ 13974 w 763729"/>
                <a:gd name="connsiteY7" fmla="*/ 84451 h 6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729" h="645716">
                  <a:moveTo>
                    <a:pt x="0" y="0"/>
                  </a:moveTo>
                  <a:lnTo>
                    <a:pt x="185294" y="0"/>
                  </a:lnTo>
                  <a:lnTo>
                    <a:pt x="355055" y="58725"/>
                  </a:lnTo>
                  <a:cubicBezTo>
                    <a:pt x="479685" y="103237"/>
                    <a:pt x="593305" y="150833"/>
                    <a:pt x="656721" y="212533"/>
                  </a:cubicBezTo>
                  <a:cubicBezTo>
                    <a:pt x="758891" y="307726"/>
                    <a:pt x="787076" y="469907"/>
                    <a:pt x="744799" y="600357"/>
                  </a:cubicBezTo>
                  <a:cubicBezTo>
                    <a:pt x="737753" y="621511"/>
                    <a:pt x="720137" y="635614"/>
                    <a:pt x="698998" y="639140"/>
                  </a:cubicBezTo>
                  <a:cubicBezTo>
                    <a:pt x="582736" y="656768"/>
                    <a:pt x="417150" y="642665"/>
                    <a:pt x="297364" y="550998"/>
                  </a:cubicBezTo>
                  <a:cubicBezTo>
                    <a:pt x="125612" y="418785"/>
                    <a:pt x="50967" y="248891"/>
                    <a:pt x="13974" y="84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61">
              <a:extLst>
                <a:ext uri="{FF2B5EF4-FFF2-40B4-BE49-F238E27FC236}">
                  <a16:creationId xmlns:a16="http://schemas.microsoft.com/office/drawing/2014/main" id="{5D173788-730B-26E3-F522-0EF2C87C732C}"/>
                </a:ext>
              </a:extLst>
            </p:cNvPr>
            <p:cNvSpPr>
              <a:spLocks/>
            </p:cNvSpPr>
            <p:nvPr/>
          </p:nvSpPr>
          <p:spPr bwMode="ltGray">
            <a:xfrm>
              <a:off x="8521533" y="3875962"/>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a:extLst>
                <a:ext uri="{FF2B5EF4-FFF2-40B4-BE49-F238E27FC236}">
                  <a16:creationId xmlns:a16="http://schemas.microsoft.com/office/drawing/2014/main" id="{2E91ED03-981B-F4C4-AC04-5F4B46CEE9A5}"/>
                </a:ext>
              </a:extLst>
            </p:cNvPr>
            <p:cNvSpPr>
              <a:spLocks/>
            </p:cNvSpPr>
            <p:nvPr/>
          </p:nvSpPr>
          <p:spPr bwMode="ltGray">
            <a:xfrm>
              <a:off x="9257761" y="2689335"/>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a:extLst>
                <a:ext uri="{FF2B5EF4-FFF2-40B4-BE49-F238E27FC236}">
                  <a16:creationId xmlns:a16="http://schemas.microsoft.com/office/drawing/2014/main" id="{A8B0A40F-01EB-7132-7907-C38E509DC66E}"/>
                </a:ext>
              </a:extLst>
            </p:cNvPr>
            <p:cNvSpPr>
              <a:spLocks/>
            </p:cNvSpPr>
            <p:nvPr/>
          </p:nvSpPr>
          <p:spPr bwMode="ltGray">
            <a:xfrm>
              <a:off x="6558257" y="3174380"/>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a:extLst>
                <a:ext uri="{FF2B5EF4-FFF2-40B4-BE49-F238E27FC236}">
                  <a16:creationId xmlns:a16="http://schemas.microsoft.com/office/drawing/2014/main" id="{8C8D3910-75DA-88C0-78C6-5234CA68A2D9}"/>
                </a:ext>
              </a:extLst>
            </p:cNvPr>
            <p:cNvSpPr>
              <a:spLocks/>
            </p:cNvSpPr>
            <p:nvPr/>
          </p:nvSpPr>
          <p:spPr bwMode="ltGray">
            <a:xfrm>
              <a:off x="10455937" y="1361237"/>
              <a:ext cx="958541" cy="1062479"/>
            </a:xfrm>
            <a:custGeom>
              <a:avLst/>
              <a:gdLst>
                <a:gd name="T0" fmla="*/ 63 w 272"/>
                <a:gd name="T1" fmla="*/ 231 h 302"/>
                <a:gd name="T2" fmla="*/ 5 w 272"/>
                <a:gd name="T3" fmla="*/ 0 h 302"/>
                <a:gd name="T4" fmla="*/ 212 w 272"/>
                <a:gd name="T5" fmla="*/ 122 h 302"/>
                <a:gd name="T6" fmla="*/ 262 w 272"/>
                <a:gd name="T7" fmla="*/ 285 h 302"/>
                <a:gd name="T8" fmla="*/ 242 w 272"/>
                <a:gd name="T9" fmla="*/ 302 h 302"/>
                <a:gd name="T10" fmla="*/ 63 w 272"/>
                <a:gd name="T11" fmla="*/ 231 h 302"/>
              </a:gdLst>
              <a:ahLst/>
              <a:cxnLst>
                <a:cxn ang="0">
                  <a:pos x="T0" y="T1"/>
                </a:cxn>
                <a:cxn ang="0">
                  <a:pos x="T2" y="T3"/>
                </a:cxn>
                <a:cxn ang="0">
                  <a:pos x="T4" y="T5"/>
                </a:cxn>
                <a:cxn ang="0">
                  <a:pos x="T6" y="T7"/>
                </a:cxn>
                <a:cxn ang="0">
                  <a:pos x="T8" y="T9"/>
                </a:cxn>
                <a:cxn ang="0">
                  <a:pos x="T10" y="T11"/>
                </a:cxn>
              </a:cxnLst>
              <a:rect l="0" t="0" r="r" b="b"/>
              <a:pathLst>
                <a:path w="272" h="302">
                  <a:moveTo>
                    <a:pt x="63" y="231"/>
                  </a:moveTo>
                  <a:cubicBezTo>
                    <a:pt x="14" y="176"/>
                    <a:pt x="0" y="101"/>
                    <a:pt x="5" y="0"/>
                  </a:cubicBezTo>
                  <a:cubicBezTo>
                    <a:pt x="79" y="68"/>
                    <a:pt x="155" y="66"/>
                    <a:pt x="212" y="122"/>
                  </a:cubicBezTo>
                  <a:cubicBezTo>
                    <a:pt x="251" y="160"/>
                    <a:pt x="272" y="224"/>
                    <a:pt x="262" y="285"/>
                  </a:cubicBezTo>
                  <a:cubicBezTo>
                    <a:pt x="260" y="294"/>
                    <a:pt x="252" y="302"/>
                    <a:pt x="242" y="302"/>
                  </a:cubicBezTo>
                  <a:cubicBezTo>
                    <a:pt x="179" y="302"/>
                    <a:pt x="113" y="288"/>
                    <a:pt x="6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a:extLst>
                <a:ext uri="{FF2B5EF4-FFF2-40B4-BE49-F238E27FC236}">
                  <a16:creationId xmlns:a16="http://schemas.microsoft.com/office/drawing/2014/main" id="{8F0ADBA5-BED2-B1DE-29C0-E235C4EF7BD3}"/>
                </a:ext>
              </a:extLst>
            </p:cNvPr>
            <p:cNvSpPr>
              <a:spLocks/>
            </p:cNvSpPr>
            <p:nvPr/>
          </p:nvSpPr>
          <p:spPr bwMode="ltGray">
            <a:xfrm>
              <a:off x="8290559" y="4886472"/>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a:extLst>
                <a:ext uri="{FF2B5EF4-FFF2-40B4-BE49-F238E27FC236}">
                  <a16:creationId xmlns:a16="http://schemas.microsoft.com/office/drawing/2014/main" id="{923D81A2-8230-F303-D003-74DAB0C8E4D1}"/>
                </a:ext>
              </a:extLst>
            </p:cNvPr>
            <p:cNvSpPr>
              <a:spLocks/>
            </p:cNvSpPr>
            <p:nvPr/>
          </p:nvSpPr>
          <p:spPr bwMode="ltGray">
            <a:xfrm>
              <a:off x="10175881" y="4698806"/>
              <a:ext cx="886361" cy="747777"/>
            </a:xfrm>
            <a:custGeom>
              <a:avLst/>
              <a:gdLst>
                <a:gd name="T0" fmla="*/ 187 w 251"/>
                <a:gd name="T1" fmla="*/ 162 h 212"/>
                <a:gd name="T2" fmla="*/ 0 w 251"/>
                <a:gd name="T3" fmla="*/ 191 h 212"/>
                <a:gd name="T4" fmla="*/ 106 w 251"/>
                <a:gd name="T5" fmla="*/ 37 h 212"/>
                <a:gd name="T6" fmla="*/ 233 w 251"/>
                <a:gd name="T7" fmla="*/ 13 h 212"/>
                <a:gd name="T8" fmla="*/ 247 w 251"/>
                <a:gd name="T9" fmla="*/ 28 h 212"/>
                <a:gd name="T10" fmla="*/ 187 w 251"/>
                <a:gd name="T11" fmla="*/ 162 h 212"/>
              </a:gdLst>
              <a:ahLst/>
              <a:cxnLst>
                <a:cxn ang="0">
                  <a:pos x="T0" y="T1"/>
                </a:cxn>
                <a:cxn ang="0">
                  <a:pos x="T2" y="T3"/>
                </a:cxn>
                <a:cxn ang="0">
                  <a:pos x="T4" y="T5"/>
                </a:cxn>
                <a:cxn ang="0">
                  <a:pos x="T6" y="T7"/>
                </a:cxn>
                <a:cxn ang="0">
                  <a:pos x="T8" y="T9"/>
                </a:cxn>
                <a:cxn ang="0">
                  <a:pos x="T10" y="T11"/>
                </a:cxn>
              </a:cxnLst>
              <a:rect l="0" t="0" r="r" b="b"/>
              <a:pathLst>
                <a:path w="251" h="212">
                  <a:moveTo>
                    <a:pt x="187" y="162"/>
                  </a:moveTo>
                  <a:cubicBezTo>
                    <a:pt x="144" y="196"/>
                    <a:pt x="76" y="212"/>
                    <a:pt x="0" y="191"/>
                  </a:cubicBezTo>
                  <a:cubicBezTo>
                    <a:pt x="43" y="132"/>
                    <a:pt x="67" y="67"/>
                    <a:pt x="106" y="37"/>
                  </a:cubicBezTo>
                  <a:cubicBezTo>
                    <a:pt x="148" y="4"/>
                    <a:pt x="187" y="0"/>
                    <a:pt x="233" y="13"/>
                  </a:cubicBezTo>
                  <a:cubicBezTo>
                    <a:pt x="240" y="15"/>
                    <a:pt x="246" y="21"/>
                    <a:pt x="247" y="28"/>
                  </a:cubicBezTo>
                  <a:cubicBezTo>
                    <a:pt x="251" y="71"/>
                    <a:pt x="230" y="128"/>
                    <a:pt x="187"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7">
              <a:extLst>
                <a:ext uri="{FF2B5EF4-FFF2-40B4-BE49-F238E27FC236}">
                  <a16:creationId xmlns:a16="http://schemas.microsoft.com/office/drawing/2014/main" id="{03560F7C-2E3E-39B9-094A-DFAE8E18BEAB}"/>
                </a:ext>
              </a:extLst>
            </p:cNvPr>
            <p:cNvSpPr>
              <a:spLocks/>
            </p:cNvSpPr>
            <p:nvPr/>
          </p:nvSpPr>
          <p:spPr bwMode="ltGray">
            <a:xfrm>
              <a:off x="9194243" y="4210874"/>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Shape 107">
              <a:extLst>
                <a:ext uri="{FF2B5EF4-FFF2-40B4-BE49-F238E27FC236}">
                  <a16:creationId xmlns:a16="http://schemas.microsoft.com/office/drawing/2014/main" id="{3702B85C-E98E-D7B5-7745-48B1EF00DF53}"/>
                </a:ext>
              </a:extLst>
            </p:cNvPr>
            <p:cNvSpPr>
              <a:spLocks/>
            </p:cNvSpPr>
            <p:nvPr/>
          </p:nvSpPr>
          <p:spPr bwMode="ltGray">
            <a:xfrm>
              <a:off x="11826605" y="5322345"/>
              <a:ext cx="365395" cy="1437900"/>
            </a:xfrm>
            <a:custGeom>
              <a:avLst/>
              <a:gdLst>
                <a:gd name="connsiteX0" fmla="*/ 364532 w 365395"/>
                <a:gd name="connsiteY0" fmla="*/ 37 h 1437900"/>
                <a:gd name="connsiteX1" fmla="*/ 365395 w 365395"/>
                <a:gd name="connsiteY1" fmla="*/ 347 h 1437900"/>
                <a:gd name="connsiteX2" fmla="*/ 365395 w 365395"/>
                <a:gd name="connsiteY2" fmla="*/ 1221898 h 1437900"/>
                <a:gd name="connsiteX3" fmla="*/ 313152 w 365395"/>
                <a:gd name="connsiteY3" fmla="*/ 1283144 h 1437900"/>
                <a:gd name="connsiteX4" fmla="*/ 125679 w 365395"/>
                <a:gd name="connsiteY4" fmla="*/ 1437900 h 1437900"/>
                <a:gd name="connsiteX5" fmla="*/ 9122 w 365395"/>
                <a:gd name="connsiteY5" fmla="*/ 606959 h 1437900"/>
                <a:gd name="connsiteX6" fmla="*/ 334068 w 365395"/>
                <a:gd name="connsiteY6" fmla="*/ 11920 h 1437900"/>
                <a:gd name="connsiteX7" fmla="*/ 364532 w 365395"/>
                <a:gd name="connsiteY7" fmla="*/ 37 h 14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95" h="1437900">
                  <a:moveTo>
                    <a:pt x="364532" y="37"/>
                  </a:moveTo>
                  <a:lnTo>
                    <a:pt x="365395" y="347"/>
                  </a:lnTo>
                  <a:lnTo>
                    <a:pt x="365395" y="1221898"/>
                  </a:lnTo>
                  <a:lnTo>
                    <a:pt x="313152" y="1283144"/>
                  </a:lnTo>
                  <a:cubicBezTo>
                    <a:pt x="257247" y="1341955"/>
                    <a:pt x="194554" y="1394769"/>
                    <a:pt x="125679" y="1437900"/>
                  </a:cubicBezTo>
                  <a:cubicBezTo>
                    <a:pt x="104487" y="1117495"/>
                    <a:pt x="-36794" y="895676"/>
                    <a:pt x="9122" y="606959"/>
                  </a:cubicBezTo>
                  <a:cubicBezTo>
                    <a:pt x="44442" y="364014"/>
                    <a:pt x="178659" y="124590"/>
                    <a:pt x="334068" y="11920"/>
                  </a:cubicBezTo>
                  <a:cubicBezTo>
                    <a:pt x="342898" y="3118"/>
                    <a:pt x="353494" y="-403"/>
                    <a:pt x="3645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6" name="Freeform 69">
              <a:extLst>
                <a:ext uri="{FF2B5EF4-FFF2-40B4-BE49-F238E27FC236}">
                  <a16:creationId xmlns:a16="http://schemas.microsoft.com/office/drawing/2014/main" id="{E7C4E7AA-FD08-BAF3-E06D-CB79D58EAD95}"/>
                </a:ext>
              </a:extLst>
            </p:cNvPr>
            <p:cNvSpPr>
              <a:spLocks/>
            </p:cNvSpPr>
            <p:nvPr/>
          </p:nvSpPr>
          <p:spPr bwMode="ltGray">
            <a:xfrm>
              <a:off x="9609996" y="3330287"/>
              <a:ext cx="1316550" cy="727567"/>
            </a:xfrm>
            <a:custGeom>
              <a:avLst/>
              <a:gdLst>
                <a:gd name="T0" fmla="*/ 219 w 374"/>
                <a:gd name="T1" fmla="*/ 198 h 207"/>
                <a:gd name="T2" fmla="*/ 0 w 374"/>
                <a:gd name="T3" fmla="*/ 109 h 207"/>
                <a:gd name="T4" fmla="*/ 202 w 374"/>
                <a:gd name="T5" fmla="*/ 8 h 207"/>
                <a:gd name="T6" fmla="*/ 366 w 374"/>
                <a:gd name="T7" fmla="*/ 70 h 207"/>
                <a:gd name="T8" fmla="*/ 370 w 374"/>
                <a:gd name="T9" fmla="*/ 92 h 207"/>
                <a:gd name="T10" fmla="*/ 219 w 374"/>
                <a:gd name="T11" fmla="*/ 198 h 207"/>
              </a:gdLst>
              <a:ahLst/>
              <a:cxnLst>
                <a:cxn ang="0">
                  <a:pos x="T0" y="T1"/>
                </a:cxn>
                <a:cxn ang="0">
                  <a:pos x="T2" y="T3"/>
                </a:cxn>
                <a:cxn ang="0">
                  <a:pos x="T4" y="T5"/>
                </a:cxn>
                <a:cxn ang="0">
                  <a:pos x="T6" y="T7"/>
                </a:cxn>
                <a:cxn ang="0">
                  <a:pos x="T8" y="T9"/>
                </a:cxn>
                <a:cxn ang="0">
                  <a:pos x="T10" y="T11"/>
                </a:cxn>
              </a:cxnLst>
              <a:rect l="0" t="0" r="r" b="b"/>
              <a:pathLst>
                <a:path w="374" h="207">
                  <a:moveTo>
                    <a:pt x="219" y="198"/>
                  </a:moveTo>
                  <a:cubicBezTo>
                    <a:pt x="151" y="207"/>
                    <a:pt x="68" y="180"/>
                    <a:pt x="0" y="109"/>
                  </a:cubicBezTo>
                  <a:cubicBezTo>
                    <a:pt x="73" y="71"/>
                    <a:pt x="122" y="18"/>
                    <a:pt x="202" y="8"/>
                  </a:cubicBezTo>
                  <a:cubicBezTo>
                    <a:pt x="268" y="0"/>
                    <a:pt x="330" y="31"/>
                    <a:pt x="366" y="70"/>
                  </a:cubicBezTo>
                  <a:cubicBezTo>
                    <a:pt x="372" y="76"/>
                    <a:pt x="374" y="84"/>
                    <a:pt x="370" y="92"/>
                  </a:cubicBezTo>
                  <a:cubicBezTo>
                    <a:pt x="348" y="141"/>
                    <a:pt x="288" y="190"/>
                    <a:pt x="219" y="1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0">
              <a:extLst>
                <a:ext uri="{FF2B5EF4-FFF2-40B4-BE49-F238E27FC236}">
                  <a16:creationId xmlns:a16="http://schemas.microsoft.com/office/drawing/2014/main" id="{15FE4254-2B79-B418-D85D-A8DD47343ED6}"/>
                </a:ext>
              </a:extLst>
            </p:cNvPr>
            <p:cNvSpPr>
              <a:spLocks/>
            </p:cNvSpPr>
            <p:nvPr/>
          </p:nvSpPr>
          <p:spPr bwMode="ltGray">
            <a:xfrm>
              <a:off x="8535969" y="5746848"/>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1">
              <a:extLst>
                <a:ext uri="{FF2B5EF4-FFF2-40B4-BE49-F238E27FC236}">
                  <a16:creationId xmlns:a16="http://schemas.microsoft.com/office/drawing/2014/main" id="{899C20AA-4E43-4A8C-F988-1E1ED238FE01}"/>
                </a:ext>
              </a:extLst>
            </p:cNvPr>
            <p:cNvSpPr>
              <a:spLocks/>
            </p:cNvSpPr>
            <p:nvPr/>
          </p:nvSpPr>
          <p:spPr bwMode="ltGray">
            <a:xfrm>
              <a:off x="7548556" y="881967"/>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Blue box">
            <a:extLst>
              <a:ext uri="{FF2B5EF4-FFF2-40B4-BE49-F238E27FC236}">
                <a16:creationId xmlns:a16="http://schemas.microsoft.com/office/drawing/2014/main" id="{D7F92CCD-8AF9-8107-94D6-52D997BCBFE5}"/>
              </a:ext>
            </a:extLst>
          </p:cNvPr>
          <p:cNvSpPr/>
          <p:nvPr userDrawn="1"/>
        </p:nvSpPr>
        <p:spPr bwMode="black">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22" name="Dynamic legal" descr="{&quot;templafy&quot;:{&quot;id&quot;:&quot;78b25bb3-da53-4fa6-8f73-86b3756bb1bf&quot;}}">
            <a:extLst>
              <a:ext uri="{FF2B5EF4-FFF2-40B4-BE49-F238E27FC236}">
                <a16:creationId xmlns:a16="http://schemas.microsoft.com/office/drawing/2014/main" id="{73551A06-6F55-6E1C-95DE-4A9A8ED414F3}"/>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23" name="Dynmic Internal use only" descr="{&quot;templafy&quot;:{&quot;id&quot;:&quot;3ba1dcf6-f619-400a-9683-331ec9be6ec1&quot;}}" title="Form.Cigna_Confidentiality.Cigna_healthcareConfidentiality">
            <a:extLst>
              <a:ext uri="{FF2B5EF4-FFF2-40B4-BE49-F238E27FC236}">
                <a16:creationId xmlns:a16="http://schemas.microsoft.com/office/drawing/2014/main" id="{1BFA8B50-F43D-55B9-DFDF-3D0BFA5020EA}"/>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358775" y="5738400"/>
            <a:ext cx="1396799" cy="758676"/>
          </a:xfrm>
          <a:prstGeom prst="rect">
            <a:avLst/>
          </a:prstGeom>
        </p:spPr>
      </p:pic>
      <p:sp>
        <p:nvSpPr>
          <p:cNvPr id="2" name="Title 1"/>
          <p:cNvSpPr>
            <a:spLocks noGrp="1"/>
          </p:cNvSpPr>
          <p:nvPr>
            <p:ph type="ctrTitle" hasCustomPrompt="1"/>
          </p:nvPr>
        </p:nvSpPr>
        <p:spPr bwMode="black">
          <a:xfrm>
            <a:off x="359997" y="1360800"/>
            <a:ext cx="5826491"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bwMode="black">
          <a:xfrm>
            <a:off x="359998" y="3731909"/>
            <a:ext cx="5826491"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6" name="Footer Placeholder 6">
            <a:extLst>
              <a:ext uri="{FF2B5EF4-FFF2-40B4-BE49-F238E27FC236}">
                <a16:creationId xmlns:a16="http://schemas.microsoft.com/office/drawing/2014/main" id="{CA792341-6222-D67E-268A-9549DA4AFCF0}"/>
              </a:ext>
            </a:extLst>
          </p:cNvPr>
          <p:cNvSpPr>
            <a:spLocks noGrp="1"/>
          </p:cNvSpPr>
          <p:nvPr>
            <p:ph type="ftr" sz="quarter" idx="22"/>
          </p:nvPr>
        </p:nvSpPr>
        <p:spPr bwMode="black">
          <a:xfrm>
            <a:off x="5033963" y="6318000"/>
            <a:ext cx="4851135" cy="180000"/>
          </a:xfrm>
        </p:spPr>
        <p:txBody>
          <a:bodyPr/>
          <a:lstStyle>
            <a:lvl1pPr>
              <a:defRPr>
                <a:solidFill>
                  <a:schemeClr val="tx1"/>
                </a:solidFill>
              </a:defRPr>
            </a:lvl1pPr>
          </a:lstStyle>
          <a:p>
            <a:endParaRPr lang="en-US" dirty="0"/>
          </a:p>
        </p:txBody>
      </p:sp>
      <p:sp>
        <p:nvSpPr>
          <p:cNvPr id="4" name="Date Placeholder 1">
            <a:extLst>
              <a:ext uri="{FF2B5EF4-FFF2-40B4-BE49-F238E27FC236}">
                <a16:creationId xmlns:a16="http://schemas.microsoft.com/office/drawing/2014/main" id="{C035405D-19D2-0662-2338-619333EB9F7A}"/>
              </a:ext>
            </a:extLst>
          </p:cNvPr>
          <p:cNvSpPr>
            <a:spLocks noGrp="1"/>
          </p:cNvSpPr>
          <p:nvPr>
            <p:ph type="dt" sz="half" idx="20"/>
          </p:nvPr>
        </p:nvSpPr>
        <p:spPr bwMode="black">
          <a:xfrm>
            <a:off x="9885098" y="6318000"/>
            <a:ext cx="1588102" cy="180000"/>
          </a:xfrm>
        </p:spPr>
        <p:txBody>
          <a:bodyPr/>
          <a:lstStyle>
            <a:lvl1pPr>
              <a:defRPr>
                <a:solidFill>
                  <a:schemeClr val="tx1"/>
                </a:solidFill>
              </a:defRPr>
            </a:lvl1pPr>
          </a:lstStyle>
          <a:p>
            <a:fld id="{F2D74C23-ADF8-42D8-A7EE-2028A50CA163}" type="datetime4">
              <a:rPr lang="en-US" smtClean="0"/>
              <a:t>March 18, 2026</a:t>
            </a:fld>
            <a:endParaRPr lang="en-US" dirty="0"/>
          </a:p>
        </p:txBody>
      </p:sp>
      <p:sp>
        <p:nvSpPr>
          <p:cNvPr id="9" name="Slide Number Placeholder 9">
            <a:extLst>
              <a:ext uri="{FF2B5EF4-FFF2-40B4-BE49-F238E27FC236}">
                <a16:creationId xmlns:a16="http://schemas.microsoft.com/office/drawing/2014/main" id="{AD9BD32B-968C-E244-F68C-4B7CB432FB4C}"/>
              </a:ext>
            </a:extLst>
          </p:cNvPr>
          <p:cNvSpPr>
            <a:spLocks noGrp="1"/>
          </p:cNvSpPr>
          <p:nvPr>
            <p:ph type="sldNum" sz="quarter" idx="21"/>
          </p:nvPr>
        </p:nvSpPr>
        <p:spPr bwMode="black">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102677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guide id="2" orient="horz" pos="2351"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bwMode="white">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pic>
        <p:nvPicPr>
          <p:cNvPr id="5" name="Graphic 4">
            <a:extLst>
              <a:ext uri="{FF2B5EF4-FFF2-40B4-BE49-F238E27FC236}">
                <a16:creationId xmlns:a16="http://schemas.microsoft.com/office/drawing/2014/main" id="{63568536-CF09-24B7-65B3-FE5E7F6CA75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white">
          <a:xfrm>
            <a:off x="9547412" y="-2047"/>
            <a:ext cx="2658035" cy="6856714"/>
          </a:xfrm>
          <a:prstGeom prst="rect">
            <a:avLst/>
          </a:prstGeom>
        </p:spPr>
      </p:pic>
      <p:sp>
        <p:nvSpPr>
          <p:cNvPr id="23" name="Graphic 18">
            <a:extLst>
              <a:ext uri="{FF2B5EF4-FFF2-40B4-BE49-F238E27FC236}">
                <a16:creationId xmlns:a16="http://schemas.microsoft.com/office/drawing/2014/main" id="{979F411F-DDC3-410A-39FF-E348CF087575}"/>
              </a:ext>
            </a:extLst>
          </p:cNvPr>
          <p:cNvSpPr/>
          <p:nvPr userDrawn="1"/>
        </p:nvSpPr>
        <p:spPr>
          <a:xfrm>
            <a:off x="401116"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dirty="0"/>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black">
          <a:xfrm>
            <a:off x="358775" y="5738400"/>
            <a:ext cx="1396799" cy="758676"/>
          </a:xfrm>
          <a:prstGeom prst="rect">
            <a:avLst/>
          </a:prstGeom>
        </p:spPr>
      </p:pic>
      <p:sp>
        <p:nvSpPr>
          <p:cNvPr id="14" name="Blue box">
            <a:extLst>
              <a:ext uri="{FF2B5EF4-FFF2-40B4-BE49-F238E27FC236}">
                <a16:creationId xmlns:a16="http://schemas.microsoft.com/office/drawing/2014/main" id="{A3DCE244-62FF-8CAF-6F20-F6FD4ABD8AD2}"/>
              </a:ext>
            </a:extLst>
          </p:cNvPr>
          <p:cNvSpPr/>
          <p:nvPr userDrawn="1"/>
        </p:nvSpPr>
        <p:spPr>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5" name="Dynamic legal" descr="{&quot;templafy&quot;:{&quot;id&quot;:&quot;0a40be97-db79-4bfc-b110-402da0c2a79a&quot;}}">
            <a:extLst>
              <a:ext uri="{FF2B5EF4-FFF2-40B4-BE49-F238E27FC236}">
                <a16:creationId xmlns:a16="http://schemas.microsoft.com/office/drawing/2014/main" id="{C14C10F1-8C6E-0038-141D-5CE8370AC9B8}"/>
              </a:ext>
            </a:extLst>
          </p:cNvPr>
          <p:cNvSpPr txBox="1"/>
          <p:nvPr userDrawn="1"/>
        </p:nvSpPr>
        <p:spPr bwMode="white">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6" name="Dynmic Internal use only" descr="{&quot;templafy&quot;:{&quot;id&quot;:&quot;6bf1fe32-3202-4011-8d35-5aea760441c7&quot;}}" title="Form.Cigna_Confidentiality.Cigna_healthcareConfidentiality">
            <a:extLst>
              <a:ext uri="{FF2B5EF4-FFF2-40B4-BE49-F238E27FC236}">
                <a16:creationId xmlns:a16="http://schemas.microsoft.com/office/drawing/2014/main" id="{8208BC72-1898-E922-CE76-FEE70E5049B3}"/>
              </a:ext>
            </a:extLst>
          </p:cNvPr>
          <p:cNvSpPr/>
          <p:nvPr userDrawn="1"/>
        </p:nvSpPr>
        <p:spPr bwMode="white">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5" name="Title 1">
            <a:extLst>
              <a:ext uri="{FF2B5EF4-FFF2-40B4-BE49-F238E27FC236}">
                <a16:creationId xmlns:a16="http://schemas.microsoft.com/office/drawing/2014/main" id="{87A3D42A-8BBF-DCC4-0104-0D87887DE58C}"/>
              </a:ext>
            </a:extLst>
          </p:cNvPr>
          <p:cNvSpPr>
            <a:spLocks noGrp="1"/>
          </p:cNvSpPr>
          <p:nvPr>
            <p:ph type="ctrTitle" hasCustomPrompt="1"/>
          </p:nvPr>
        </p:nvSpPr>
        <p:spPr bwMode="black">
          <a:xfrm>
            <a:off x="359997" y="2448000"/>
            <a:ext cx="7588800" cy="2088000"/>
          </a:xfrm>
          <a:noFill/>
        </p:spPr>
        <p:txBody>
          <a:bodyPr anchor="t" anchorCtr="0"/>
          <a:lstStyle>
            <a:lvl1pPr algn="l">
              <a:lnSpc>
                <a:spcPct val="83000"/>
              </a:lnSpc>
              <a:defRPr sz="5400">
                <a:solidFill>
                  <a:schemeClr val="tx1"/>
                </a:solidFill>
              </a:defRPr>
            </a:lvl1pPr>
          </a:lstStyle>
          <a:p>
            <a:r>
              <a:rPr lang="en-US" dirty="0"/>
              <a:t>Click to add title</a:t>
            </a:r>
            <a:endParaRPr lang="en-US"/>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bwMode="black">
          <a:xfrm>
            <a:off x="359998" y="4820345"/>
            <a:ext cx="7588800" cy="7200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endParaRPr lang="en-US"/>
          </a:p>
        </p:txBody>
      </p:sp>
      <p:sp>
        <p:nvSpPr>
          <p:cNvPr id="13" name="Footer Placeholder 12">
            <a:extLst>
              <a:ext uri="{FF2B5EF4-FFF2-40B4-BE49-F238E27FC236}">
                <a16:creationId xmlns:a16="http://schemas.microsoft.com/office/drawing/2014/main" id="{08FA74C1-09CE-8480-DDB2-0C4CEBE125DF}"/>
              </a:ext>
            </a:extLst>
          </p:cNvPr>
          <p:cNvSpPr>
            <a:spLocks noGrp="1"/>
          </p:cNvSpPr>
          <p:nvPr>
            <p:ph type="ftr" sz="quarter" idx="22"/>
          </p:nvPr>
        </p:nvSpPr>
        <p:spPr/>
        <p:txBody>
          <a:bodyPr/>
          <a:lstStyle>
            <a:lvl1pPr>
              <a:defRPr>
                <a:solidFill>
                  <a:schemeClr val="tx1"/>
                </a:solidFill>
              </a:defRPr>
            </a:lvl1pPr>
          </a:lstStyle>
          <a:p>
            <a:endParaRPr lang="en-US" dirty="0"/>
          </a:p>
        </p:txBody>
      </p:sp>
      <p:sp>
        <p:nvSpPr>
          <p:cNvPr id="2" name="Date Placeholder 1">
            <a:extLst>
              <a:ext uri="{FF2B5EF4-FFF2-40B4-BE49-F238E27FC236}">
                <a16:creationId xmlns:a16="http://schemas.microsoft.com/office/drawing/2014/main" id="{A0125D5D-E8F4-2C32-460D-ACB0EF157611}"/>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0612C682-A232-40E7-A288-D7A3AFC50891}" type="datetime4">
              <a:rPr lang="en-US" smtClean="0"/>
              <a:t>March 18, 2026</a:t>
            </a:fld>
            <a:endParaRPr lang="en-US" dirty="0"/>
          </a:p>
        </p:txBody>
      </p:sp>
      <p:sp>
        <p:nvSpPr>
          <p:cNvPr id="4" name="Slide Number Placeholder 9">
            <a:extLst>
              <a:ext uri="{FF2B5EF4-FFF2-40B4-BE49-F238E27FC236}">
                <a16:creationId xmlns:a16="http://schemas.microsoft.com/office/drawing/2014/main" id="{49023237-4E89-B618-16DD-F5818553DAC8}"/>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161596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2" userDrawn="1">
          <p15:clr>
            <a:srgbClr val="A4A3A4"/>
          </p15:clr>
        </p15:guide>
        <p15:guide id="2" orient="horz" pos="3036" userDrawn="1">
          <p15:clr>
            <a:srgbClr val="A4A3A4"/>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1.xml"/><Relationship Id="rId47" Type="http://schemas.openxmlformats.org/officeDocument/2006/relationships/tags" Target="../tags/tag6.xml"/><Relationship Id="rId50" Type="http://schemas.openxmlformats.org/officeDocument/2006/relationships/tags" Target="../tags/tag9.xml"/><Relationship Id="rId55" Type="http://schemas.openxmlformats.org/officeDocument/2006/relationships/tags" Target="../tags/tag14.xml"/><Relationship Id="rId63" Type="http://schemas.openxmlformats.org/officeDocument/2006/relationships/tags" Target="../tags/tag2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4.xml"/><Relationship Id="rId53" Type="http://schemas.openxmlformats.org/officeDocument/2006/relationships/tags" Target="../tags/tag12.xml"/><Relationship Id="rId58" Type="http://schemas.openxmlformats.org/officeDocument/2006/relationships/tags" Target="../tags/tag17.xml"/><Relationship Id="rId66" Type="http://schemas.openxmlformats.org/officeDocument/2006/relationships/image" Target="../media/image2.svg"/><Relationship Id="rId5" Type="http://schemas.openxmlformats.org/officeDocument/2006/relationships/slideLayout" Target="../slideLayouts/slideLayout5.xml"/><Relationship Id="rId61" Type="http://schemas.openxmlformats.org/officeDocument/2006/relationships/tags" Target="../tags/tag2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 Id="rId48" Type="http://schemas.openxmlformats.org/officeDocument/2006/relationships/tags" Target="../tags/tag7.xml"/><Relationship Id="rId56" Type="http://schemas.openxmlformats.org/officeDocument/2006/relationships/tags" Target="../tags/tag15.xml"/><Relationship Id="rId64" Type="http://schemas.openxmlformats.org/officeDocument/2006/relationships/tags" Target="../tags/tag23.xml"/><Relationship Id="rId8" Type="http://schemas.openxmlformats.org/officeDocument/2006/relationships/slideLayout" Target="../slideLayouts/slideLayout8.xml"/><Relationship Id="rId51" Type="http://schemas.openxmlformats.org/officeDocument/2006/relationships/tags" Target="../tags/tag1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5.xml"/><Relationship Id="rId59" Type="http://schemas.openxmlformats.org/officeDocument/2006/relationships/tags" Target="../tags/tag18.xml"/><Relationship Id="rId20" Type="http://schemas.openxmlformats.org/officeDocument/2006/relationships/slideLayout" Target="../slideLayouts/slideLayout20.xml"/><Relationship Id="rId41" Type="http://schemas.openxmlformats.org/officeDocument/2006/relationships/theme" Target="../theme/theme1.xml"/><Relationship Id="rId54" Type="http://schemas.openxmlformats.org/officeDocument/2006/relationships/tags" Target="../tags/tag13.xml"/><Relationship Id="rId62" Type="http://schemas.openxmlformats.org/officeDocument/2006/relationships/tags" Target="../tags/tag2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8.xml"/><Relationship Id="rId57" Type="http://schemas.openxmlformats.org/officeDocument/2006/relationships/tags" Target="../tags/tag1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tags" Target="../tags/tag3.xml"/><Relationship Id="rId52" Type="http://schemas.openxmlformats.org/officeDocument/2006/relationships/tags" Target="../tags/tag11.xml"/><Relationship Id="rId60" Type="http://schemas.openxmlformats.org/officeDocument/2006/relationships/tags" Target="../tags/tag19.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pSp>
        <p:nvGrpSpPr>
          <p:cNvPr id="33" name="Group guide" hidden="1">
            <a:extLst>
              <a:ext uri="{FF2B5EF4-FFF2-40B4-BE49-F238E27FC236}">
                <a16:creationId xmlns:a16="http://schemas.microsoft.com/office/drawing/2014/main" id="{AF56D866-B789-C130-77E4-8967E377B6C7}"/>
              </a:ext>
            </a:extLst>
          </p:cNvPr>
          <p:cNvGrpSpPr/>
          <p:nvPr userDrawn="1"/>
        </p:nvGrpSpPr>
        <p:grpSpPr>
          <a:xfrm>
            <a:off x="360000" y="359997"/>
            <a:ext cx="11468588" cy="6138003"/>
            <a:chOff x="360000" y="359997"/>
            <a:chExt cx="11468588" cy="6138003"/>
          </a:xfrm>
        </p:grpSpPr>
        <p:sp>
          <p:nvSpPr>
            <p:cNvPr id="6" name="C">
              <a:extLst>
                <a:ext uri="{FF2B5EF4-FFF2-40B4-BE49-F238E27FC236}">
                  <a16:creationId xmlns:a16="http://schemas.microsoft.com/office/drawing/2014/main" id="{1C4B9106-8C42-4FD6-BE41-D1A11D08B0DE}"/>
                </a:ext>
              </a:extLst>
            </p:cNvPr>
            <p:cNvSpPr/>
            <p:nvPr userDrawn="1">
              <p:custDataLst>
                <p:tags r:id="rId42"/>
              </p:custDataLst>
            </p:nvPr>
          </p:nvSpPr>
          <p:spPr>
            <a:xfrm>
              <a:off x="360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2" name="1-">
              <a:extLst>
                <a:ext uri="{FF2B5EF4-FFF2-40B4-BE49-F238E27FC236}">
                  <a16:creationId xmlns:a16="http://schemas.microsoft.com/office/drawing/2014/main" id="{881042B9-FC01-4F98-ACD8-49BC2F3E922C}"/>
                </a:ext>
              </a:extLst>
            </p:cNvPr>
            <p:cNvSpPr/>
            <p:nvPr userDrawn="1">
              <p:custDataLst>
                <p:tags r:id="rId43"/>
              </p:custDataLst>
            </p:nvPr>
          </p:nvSpPr>
          <p:spPr>
            <a:xfrm>
              <a:off x="1151000" y="360000"/>
              <a:ext cx="18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4" name="C">
              <a:extLst>
                <a:ext uri="{FF2B5EF4-FFF2-40B4-BE49-F238E27FC236}">
                  <a16:creationId xmlns:a16="http://schemas.microsoft.com/office/drawing/2014/main" id="{59C7C277-9424-433C-8660-29713F1B7FB3}"/>
                </a:ext>
              </a:extLst>
            </p:cNvPr>
            <p:cNvSpPr/>
            <p:nvPr userDrawn="1">
              <p:custDataLst>
                <p:tags r:id="rId44"/>
              </p:custDataLst>
            </p:nvPr>
          </p:nvSpPr>
          <p:spPr>
            <a:xfrm>
              <a:off x="1103758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6" name="1">
              <a:extLst>
                <a:ext uri="{FF2B5EF4-FFF2-40B4-BE49-F238E27FC236}">
                  <a16:creationId xmlns:a16="http://schemas.microsoft.com/office/drawing/2014/main" id="{AD6D570A-8EAB-4316-A81F-BA83274CE3DF}"/>
                </a:ext>
              </a:extLst>
            </p:cNvPr>
            <p:cNvSpPr/>
            <p:nvPr userDrawn="1">
              <p:custDataLst>
                <p:tags r:id="rId45"/>
              </p:custDataLst>
            </p:nvPr>
          </p:nvSpPr>
          <p:spPr>
            <a:xfrm>
              <a:off x="2123710" y="359997"/>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8" name="C">
              <a:extLst>
                <a:ext uri="{FF2B5EF4-FFF2-40B4-BE49-F238E27FC236}">
                  <a16:creationId xmlns:a16="http://schemas.microsoft.com/office/drawing/2014/main" id="{AF9B7D13-D0E0-4CE3-8CA5-02630940ED38}"/>
                </a:ext>
              </a:extLst>
            </p:cNvPr>
            <p:cNvSpPr/>
            <p:nvPr userDrawn="1">
              <p:custDataLst>
                <p:tags r:id="rId46"/>
              </p:custDataLst>
            </p:nvPr>
          </p:nvSpPr>
          <p:spPr>
            <a:xfrm>
              <a:off x="10068154"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0" name="1">
              <a:extLst>
                <a:ext uri="{FF2B5EF4-FFF2-40B4-BE49-F238E27FC236}">
                  <a16:creationId xmlns:a16="http://schemas.microsoft.com/office/drawing/2014/main" id="{033FDCAC-185D-4077-BE01-7E2E533BA124}"/>
                </a:ext>
              </a:extLst>
            </p:cNvPr>
            <p:cNvSpPr/>
            <p:nvPr userDrawn="1">
              <p:custDataLst>
                <p:tags r:id="rId47"/>
              </p:custDataLst>
            </p:nvPr>
          </p:nvSpPr>
          <p:spPr>
            <a:xfrm>
              <a:off x="309300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2" name="C">
              <a:extLst>
                <a:ext uri="{FF2B5EF4-FFF2-40B4-BE49-F238E27FC236}">
                  <a16:creationId xmlns:a16="http://schemas.microsoft.com/office/drawing/2014/main" id="{59D95ABC-476B-43DD-B11D-841FD1CCCE12}"/>
                </a:ext>
              </a:extLst>
            </p:cNvPr>
            <p:cNvSpPr/>
            <p:nvPr userDrawn="1">
              <p:custDataLst>
                <p:tags r:id="rId48"/>
              </p:custDataLst>
            </p:nvPr>
          </p:nvSpPr>
          <p:spPr>
            <a:xfrm>
              <a:off x="909820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4" name="1">
              <a:extLst>
                <a:ext uri="{FF2B5EF4-FFF2-40B4-BE49-F238E27FC236}">
                  <a16:creationId xmlns:a16="http://schemas.microsoft.com/office/drawing/2014/main" id="{5786BE75-81AB-4139-B2E5-FC8F4EB28B66}"/>
                </a:ext>
              </a:extLst>
            </p:cNvPr>
            <p:cNvSpPr/>
            <p:nvPr userDrawn="1">
              <p:custDataLst>
                <p:tags r:id="rId49"/>
              </p:custDataLst>
            </p:nvPr>
          </p:nvSpPr>
          <p:spPr>
            <a:xfrm>
              <a:off x="4064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6" name="C">
              <a:extLst>
                <a:ext uri="{FF2B5EF4-FFF2-40B4-BE49-F238E27FC236}">
                  <a16:creationId xmlns:a16="http://schemas.microsoft.com/office/drawing/2014/main" id="{129A9A3B-B084-4187-8ACA-4F0D6C08FE4E}"/>
                </a:ext>
              </a:extLst>
            </p:cNvPr>
            <p:cNvSpPr/>
            <p:nvPr userDrawn="1">
              <p:custDataLst>
                <p:tags r:id="rId50"/>
              </p:custDataLst>
            </p:nvPr>
          </p:nvSpPr>
          <p:spPr>
            <a:xfrm>
              <a:off x="8128823"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8" name="1">
              <a:extLst>
                <a:ext uri="{FF2B5EF4-FFF2-40B4-BE49-F238E27FC236}">
                  <a16:creationId xmlns:a16="http://schemas.microsoft.com/office/drawing/2014/main" id="{DEC24EF5-2922-409A-98A1-4BE1189C8532}"/>
                </a:ext>
              </a:extLst>
            </p:cNvPr>
            <p:cNvSpPr/>
            <p:nvPr userDrawn="1">
              <p:custDataLst>
                <p:tags r:id="rId51"/>
              </p:custDataLst>
            </p:nvPr>
          </p:nvSpPr>
          <p:spPr>
            <a:xfrm>
              <a:off x="5035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0" name="C">
              <a:extLst>
                <a:ext uri="{FF2B5EF4-FFF2-40B4-BE49-F238E27FC236}">
                  <a16:creationId xmlns:a16="http://schemas.microsoft.com/office/drawing/2014/main" id="{9E90051A-07FE-4055-B29A-3240854D0EDD}"/>
                </a:ext>
              </a:extLst>
            </p:cNvPr>
            <p:cNvSpPr/>
            <p:nvPr userDrawn="1">
              <p:custDataLst>
                <p:tags r:id="rId52"/>
              </p:custDataLst>
            </p:nvPr>
          </p:nvSpPr>
          <p:spPr>
            <a:xfrm>
              <a:off x="715732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2" name="1">
              <a:extLst>
                <a:ext uri="{FF2B5EF4-FFF2-40B4-BE49-F238E27FC236}">
                  <a16:creationId xmlns:a16="http://schemas.microsoft.com/office/drawing/2014/main" id="{A3700F78-6579-4287-82B2-6DFA45008FBC}"/>
                </a:ext>
              </a:extLst>
            </p:cNvPr>
            <p:cNvSpPr/>
            <p:nvPr userDrawn="1">
              <p:custDataLst>
                <p:tags r:id="rId53"/>
              </p:custDataLst>
            </p:nvPr>
          </p:nvSpPr>
          <p:spPr>
            <a:xfrm>
              <a:off x="6007384"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4" name="C">
              <a:extLst>
                <a:ext uri="{FF2B5EF4-FFF2-40B4-BE49-F238E27FC236}">
                  <a16:creationId xmlns:a16="http://schemas.microsoft.com/office/drawing/2014/main" id="{1DA00B94-1AAF-46A9-9411-BB34A0426C6A}"/>
                </a:ext>
              </a:extLst>
            </p:cNvPr>
            <p:cNvSpPr/>
            <p:nvPr userDrawn="1">
              <p:custDataLst>
                <p:tags r:id="rId54"/>
              </p:custDataLst>
            </p:nvPr>
          </p:nvSpPr>
          <p:spPr>
            <a:xfrm>
              <a:off x="618604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6" name="1">
              <a:extLst>
                <a:ext uri="{FF2B5EF4-FFF2-40B4-BE49-F238E27FC236}">
                  <a16:creationId xmlns:a16="http://schemas.microsoft.com/office/drawing/2014/main" id="{ECDF4EC4-C654-4CC0-A697-7C7F76265642}"/>
                </a:ext>
              </a:extLst>
            </p:cNvPr>
            <p:cNvSpPr/>
            <p:nvPr userDrawn="1">
              <p:custDataLst>
                <p:tags r:id="rId55"/>
              </p:custDataLst>
            </p:nvPr>
          </p:nvSpPr>
          <p:spPr>
            <a:xfrm>
              <a:off x="6975706"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8" name="C">
              <a:extLst>
                <a:ext uri="{FF2B5EF4-FFF2-40B4-BE49-F238E27FC236}">
                  <a16:creationId xmlns:a16="http://schemas.microsoft.com/office/drawing/2014/main" id="{6A79D1EE-D920-468B-9064-1E73DB948D90}"/>
                </a:ext>
              </a:extLst>
            </p:cNvPr>
            <p:cNvSpPr/>
            <p:nvPr userDrawn="1">
              <p:custDataLst>
                <p:tags r:id="rId56"/>
              </p:custDataLst>
            </p:nvPr>
          </p:nvSpPr>
          <p:spPr>
            <a:xfrm>
              <a:off x="521628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0" name="1">
              <a:extLst>
                <a:ext uri="{FF2B5EF4-FFF2-40B4-BE49-F238E27FC236}">
                  <a16:creationId xmlns:a16="http://schemas.microsoft.com/office/drawing/2014/main" id="{B375DE0F-1FC3-4AAD-B356-C9A3A482C506}"/>
                </a:ext>
              </a:extLst>
            </p:cNvPr>
            <p:cNvSpPr/>
            <p:nvPr userDrawn="1">
              <p:custDataLst>
                <p:tags r:id="rId57"/>
              </p:custDataLst>
            </p:nvPr>
          </p:nvSpPr>
          <p:spPr>
            <a:xfrm>
              <a:off x="7948823"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2" name="C">
              <a:extLst>
                <a:ext uri="{FF2B5EF4-FFF2-40B4-BE49-F238E27FC236}">
                  <a16:creationId xmlns:a16="http://schemas.microsoft.com/office/drawing/2014/main" id="{82A4A22E-F58E-400A-BF42-0B345083C2DA}"/>
                </a:ext>
              </a:extLst>
            </p:cNvPr>
            <p:cNvSpPr/>
            <p:nvPr userDrawn="1">
              <p:custDataLst>
                <p:tags r:id="rId58"/>
              </p:custDataLst>
            </p:nvPr>
          </p:nvSpPr>
          <p:spPr>
            <a:xfrm>
              <a:off x="424426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4" name="1">
              <a:extLst>
                <a:ext uri="{FF2B5EF4-FFF2-40B4-BE49-F238E27FC236}">
                  <a16:creationId xmlns:a16="http://schemas.microsoft.com/office/drawing/2014/main" id="{18F2331C-BB65-4FCB-BB33-C3286B6868D4}"/>
                </a:ext>
              </a:extLst>
            </p:cNvPr>
            <p:cNvSpPr/>
            <p:nvPr userDrawn="1">
              <p:custDataLst>
                <p:tags r:id="rId59"/>
              </p:custDataLst>
            </p:nvPr>
          </p:nvSpPr>
          <p:spPr>
            <a:xfrm>
              <a:off x="8918208"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6" name="C">
              <a:extLst>
                <a:ext uri="{FF2B5EF4-FFF2-40B4-BE49-F238E27FC236}">
                  <a16:creationId xmlns:a16="http://schemas.microsoft.com/office/drawing/2014/main" id="{0B31BD39-E957-4B61-99A5-4BA424B9346E}"/>
                </a:ext>
              </a:extLst>
            </p:cNvPr>
            <p:cNvSpPr/>
            <p:nvPr userDrawn="1">
              <p:custDataLst>
                <p:tags r:id="rId60"/>
              </p:custDataLst>
            </p:nvPr>
          </p:nvSpPr>
          <p:spPr>
            <a:xfrm>
              <a:off x="327341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8" name="1">
              <a:extLst>
                <a:ext uri="{FF2B5EF4-FFF2-40B4-BE49-F238E27FC236}">
                  <a16:creationId xmlns:a16="http://schemas.microsoft.com/office/drawing/2014/main" id="{51C7EEDE-B06B-4A00-9549-E9285576C892}"/>
                </a:ext>
              </a:extLst>
            </p:cNvPr>
            <p:cNvSpPr/>
            <p:nvPr userDrawn="1">
              <p:custDataLst>
                <p:tags r:id="rId61"/>
              </p:custDataLst>
            </p:nvPr>
          </p:nvSpPr>
          <p:spPr>
            <a:xfrm>
              <a:off x="10859298" y="359998"/>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0" name="C">
              <a:extLst>
                <a:ext uri="{FF2B5EF4-FFF2-40B4-BE49-F238E27FC236}">
                  <a16:creationId xmlns:a16="http://schemas.microsoft.com/office/drawing/2014/main" id="{346FE888-2B04-40EA-9D03-3CBF808A53C4}"/>
                </a:ext>
              </a:extLst>
            </p:cNvPr>
            <p:cNvSpPr/>
            <p:nvPr userDrawn="1">
              <p:custDataLst>
                <p:tags r:id="rId62"/>
              </p:custDataLst>
            </p:nvPr>
          </p:nvSpPr>
          <p:spPr>
            <a:xfrm>
              <a:off x="230197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2" name="1">
              <a:extLst>
                <a:ext uri="{FF2B5EF4-FFF2-40B4-BE49-F238E27FC236}">
                  <a16:creationId xmlns:a16="http://schemas.microsoft.com/office/drawing/2014/main" id="{8ED580F1-63D4-4934-8F07-895D75D68EFC}"/>
                </a:ext>
              </a:extLst>
            </p:cNvPr>
            <p:cNvSpPr/>
            <p:nvPr userDrawn="1">
              <p:custDataLst>
                <p:tags r:id="rId63"/>
              </p:custDataLst>
            </p:nvPr>
          </p:nvSpPr>
          <p:spPr>
            <a:xfrm>
              <a:off x="988971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4" name="C">
              <a:extLst>
                <a:ext uri="{FF2B5EF4-FFF2-40B4-BE49-F238E27FC236}">
                  <a16:creationId xmlns:a16="http://schemas.microsoft.com/office/drawing/2014/main" id="{64E6E6C5-4F17-4E72-A63A-4DC01755A9FF}"/>
                </a:ext>
              </a:extLst>
            </p:cNvPr>
            <p:cNvSpPr/>
            <p:nvPr userDrawn="1">
              <p:custDataLst>
                <p:tags r:id="rId64"/>
              </p:custDataLst>
            </p:nvPr>
          </p:nvSpPr>
          <p:spPr>
            <a:xfrm>
              <a:off x="1331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grpSp>
      <p:sp>
        <p:nvSpPr>
          <p:cNvPr id="8" name="Blue box">
            <a:extLst>
              <a:ext uri="{FF2B5EF4-FFF2-40B4-BE49-F238E27FC236}">
                <a16:creationId xmlns:a16="http://schemas.microsoft.com/office/drawing/2014/main" id="{D419FDE3-B137-9B28-AD47-1E1A6803609E}"/>
              </a:ext>
            </a:extLst>
          </p:cNvPr>
          <p:cNvSpPr/>
          <p:nvPr userDrawn="1"/>
        </p:nvSpPr>
        <p:spPr bwMode="ltGray">
          <a:xfrm>
            <a:off x="0" y="6678000"/>
            <a:ext cx="12193200" cy="180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10" name="Dynamic legal" descr="{&quot;templafy&quot;:{&quot;id&quot;:&quot;701adbd4-093e-4ad5-b2c8-1e944ff43be4&quot;}}">
            <a:extLst>
              <a:ext uri="{FF2B5EF4-FFF2-40B4-BE49-F238E27FC236}">
                <a16:creationId xmlns:a16="http://schemas.microsoft.com/office/drawing/2014/main" id="{2C0E7CDC-DF95-88AD-E4D1-32AC7E6CC1EF}"/>
              </a:ext>
            </a:extLst>
          </p:cNvPr>
          <p:cNvSpPr txBox="1"/>
          <p:nvPr userDrawn="1"/>
        </p:nvSpPr>
        <p:spPr bwMode="black">
          <a:xfrm>
            <a:off x="1813870" y="6678000"/>
            <a:ext cx="8071227" cy="180000"/>
          </a:xfrm>
          <a:prstGeom prst="rect">
            <a:avLst/>
          </a:prstGeom>
          <a:noFill/>
          <a:ln>
            <a:noFill/>
          </a:ln>
        </p:spPr>
        <p:txBody>
          <a:bodyPr wrap="square" lIns="0" tIns="0" rIns="0" bIns="0" anchor="ctr" anchorCtr="0">
            <a:noAutofit/>
          </a:bodyPr>
          <a:lstStyle/>
          <a:p>
            <a:pPr algn="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2026 Cigna Healthcare</a:t>
            </a:r>
          </a:p>
        </p:txBody>
      </p:sp>
      <p:sp>
        <p:nvSpPr>
          <p:cNvPr id="11" name="Dynmic Internal use only" descr="{&quot;templafy&quot;:{&quot;id&quot;:&quot;ca8da1c7-e120-41b6-8975-5a3eb7a1c8bd&quot;}}" title="Form.Cigna_Confidentiality.Cigna_healthcareConfidentiality">
            <a:extLst>
              <a:ext uri="{FF2B5EF4-FFF2-40B4-BE49-F238E27FC236}">
                <a16:creationId xmlns:a16="http://schemas.microsoft.com/office/drawing/2014/main" id="{7B1B20DB-1A01-CD41-8550-40CB7F956E23}"/>
              </a:ext>
            </a:extLst>
          </p:cNvPr>
          <p:cNvSpPr/>
          <p:nvPr userDrawn="1"/>
        </p:nvSpPr>
        <p:spPr bwMode="black">
          <a:xfrm>
            <a:off x="10859154"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5" name="Logo">
            <a:extLst>
              <a:ext uri="{FF2B5EF4-FFF2-40B4-BE49-F238E27FC236}">
                <a16:creationId xmlns:a16="http://schemas.microsoft.com/office/drawing/2014/main" id="{6D84D65A-09B0-E86C-A9C7-85A161713406}"/>
              </a:ext>
            </a:extLst>
          </p:cNvPr>
          <p:cNvPicPr>
            <a:picLocks noChangeAspect="1"/>
          </p:cNvPicPr>
          <p:nvPr userDrawn="1"/>
        </p:nvPicPr>
        <p:blipFill>
          <a:blip r:embed="rId65">
            <a:extLst>
              <a:ext uri="{28A0092B-C50C-407E-A947-70E740481C1C}">
                <a14:useLocalDpi xmlns:a14="http://schemas.microsoft.com/office/drawing/2010/main" val="0"/>
              </a:ext>
              <a:ext uri="{96DAC541-7B7A-43D3-8B79-37D633B846F1}">
                <asvg:svgBlip xmlns:asvg="http://schemas.microsoft.com/office/drawing/2016/SVG/main" r:embed="rId66"/>
              </a:ext>
            </a:extLst>
          </a:blip>
          <a:srcRect/>
          <a:stretch/>
        </p:blipFill>
        <p:spPr>
          <a:xfrm>
            <a:off x="360000" y="6067943"/>
            <a:ext cx="792000" cy="430177"/>
          </a:xfrm>
          <a:prstGeom prst="rect">
            <a:avLst/>
          </a:prstGeom>
        </p:spPr>
      </p:pic>
      <p:sp>
        <p:nvSpPr>
          <p:cNvPr id="3" name="Text Placeholder 2"/>
          <p:cNvSpPr>
            <a:spLocks noGrp="1"/>
          </p:cNvSpPr>
          <p:nvPr>
            <p:ph type="body" idx="1"/>
          </p:nvPr>
        </p:nvSpPr>
        <p:spPr>
          <a:xfrm>
            <a:off x="360000" y="1548000"/>
            <a:ext cx="11472411" cy="4377600"/>
          </a:xfrm>
          <a:prstGeom prst="rect">
            <a:avLst/>
          </a:prstGeom>
        </p:spPr>
        <p:txBody>
          <a:bodyPr vert="horz" lIns="0" tIns="0" rIns="0" bIns="0" rtlCol="0">
            <a:noAutofit/>
          </a:bodyPr>
          <a:lstStyle/>
          <a:p>
            <a:pPr lvl="0"/>
            <a:r>
              <a:rPr lang="en-US" noProof="0" dirty="0"/>
              <a:t>Level 1</a:t>
            </a:r>
            <a:endParaRPr lang="en-US" dirty="0"/>
          </a:p>
          <a:p>
            <a:pPr lvl="1"/>
            <a:r>
              <a:rPr lang="en-US" noProof="0" dirty="0"/>
              <a:t>Level 2</a:t>
            </a:r>
            <a:endParaRPr lang="en-US" dirty="0"/>
          </a:p>
          <a:p>
            <a:pPr lvl="2"/>
            <a:r>
              <a:rPr lang="en-US" noProof="0" dirty="0"/>
              <a:t>Level 3</a:t>
            </a:r>
            <a:endParaRPr lang="en-US" dirty="0"/>
          </a:p>
          <a:p>
            <a:pPr lvl="3"/>
            <a:r>
              <a:rPr lang="en-US" noProof="0" dirty="0"/>
              <a:t>Level 4, Header</a:t>
            </a:r>
            <a:endParaRPr lang="en-US" dirty="0"/>
          </a:p>
          <a:p>
            <a:pPr lvl="4"/>
            <a:r>
              <a:rPr lang="en-US" noProof="0" dirty="0"/>
              <a:t>Level 5, Body</a:t>
            </a:r>
            <a:endParaRPr lang="en-US" dirty="0"/>
          </a:p>
          <a:p>
            <a:pPr lvl="5"/>
            <a:r>
              <a:rPr lang="en-US" noProof="0" dirty="0"/>
              <a:t>Level 6</a:t>
            </a:r>
            <a:endParaRPr lang="en-US" dirty="0"/>
          </a:p>
          <a:p>
            <a:pPr lvl="6"/>
            <a:r>
              <a:rPr lang="en-US" noProof="0" dirty="0"/>
              <a:t>Level 7, Small Header</a:t>
            </a:r>
            <a:endParaRPr lang="en-US" dirty="0"/>
          </a:p>
          <a:p>
            <a:pPr lvl="7"/>
            <a:r>
              <a:rPr lang="en-US" noProof="0" dirty="0"/>
              <a:t>Level 8, Small Body</a:t>
            </a:r>
            <a:endParaRPr lang="en-US" dirty="0"/>
          </a:p>
          <a:p>
            <a:pPr lvl="8"/>
            <a:r>
              <a:rPr lang="en-US" noProof="0" dirty="0"/>
              <a:t>Level 9, Infographic</a:t>
            </a:r>
            <a:endParaRPr lang="en-US"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360000"/>
            <a:ext cx="11473200" cy="1188000"/>
          </a:xfrm>
          <a:prstGeom prst="rect">
            <a:avLst/>
          </a:prstGeom>
        </p:spPr>
        <p:txBody>
          <a:bodyPr vert="horz" lIns="0" tIns="0" rIns="0" bIns="0" rtlCol="0" anchor="t" anchorCtr="0">
            <a:noAutofit/>
          </a:bodyPr>
          <a:lstStyle/>
          <a:p>
            <a:r>
              <a:rPr lang="en-US" dirty="0"/>
              <a:t>Click to add title</a:t>
            </a:r>
            <a:endParaRPr lang="en-US"/>
          </a:p>
        </p:txBody>
      </p:sp>
      <p:sp>
        <p:nvSpPr>
          <p:cNvPr id="41" name="Footer Placeholder 40">
            <a:extLst>
              <a:ext uri="{FF2B5EF4-FFF2-40B4-BE49-F238E27FC236}">
                <a16:creationId xmlns:a16="http://schemas.microsoft.com/office/drawing/2014/main" id="{D26C0B3A-4C90-B9B9-20DB-869AD857A6E1}"/>
              </a:ext>
            </a:extLst>
          </p:cNvPr>
          <p:cNvSpPr>
            <a:spLocks noGrp="1"/>
          </p:cNvSpPr>
          <p:nvPr>
            <p:ph type="ftr" sz="quarter" idx="3"/>
          </p:nvPr>
        </p:nvSpPr>
        <p:spPr>
          <a:xfrm>
            <a:off x="5033963" y="6318000"/>
            <a:ext cx="4851135" cy="180000"/>
          </a:xfrm>
          <a:prstGeom prst="rect">
            <a:avLst/>
          </a:prstGeom>
        </p:spPr>
        <p:txBody>
          <a:bodyPr vert="horz" lIns="0" tIns="0" rIns="0" bIns="0" rtlCol="0" anchor="b" anchorCtr="0"/>
          <a:lstStyle>
            <a:lvl1pPr algn="r">
              <a:defRPr sz="1000">
                <a:solidFill>
                  <a:schemeClr val="accent1"/>
                </a:solidFill>
                <a:latin typeface="Arial Narrow" panose="020B0606020202030204" pitchFamily="34" charset="0"/>
              </a:defRPr>
            </a:lvl1pPr>
          </a:lstStyle>
          <a:p>
            <a:endParaRPr lang="en-US" dirty="0"/>
          </a:p>
        </p:txBody>
      </p:sp>
      <p:sp>
        <p:nvSpPr>
          <p:cNvPr id="4" name="Date Placeholder 3">
            <a:extLst>
              <a:ext uri="{FF2B5EF4-FFF2-40B4-BE49-F238E27FC236}">
                <a16:creationId xmlns:a16="http://schemas.microsoft.com/office/drawing/2014/main" id="{007AFD59-923C-2169-5C83-6741570A268E}"/>
              </a:ext>
            </a:extLst>
          </p:cNvPr>
          <p:cNvSpPr>
            <a:spLocks noGrp="1"/>
          </p:cNvSpPr>
          <p:nvPr>
            <p:ph type="dt" sz="half" idx="2"/>
          </p:nvPr>
        </p:nvSpPr>
        <p:spPr>
          <a:xfrm>
            <a:off x="9885098" y="6318000"/>
            <a:ext cx="1588102" cy="180000"/>
          </a:xfrm>
          <a:prstGeom prst="rect">
            <a:avLst/>
          </a:prstGeom>
        </p:spPr>
        <p:txBody>
          <a:bodyPr vert="horz" lIns="0" tIns="0" rIns="0" bIns="0" rtlCol="0" anchor="b" anchorCtr="0"/>
          <a:lstStyle>
            <a:lvl1pPr algn="r">
              <a:defRPr lang="en-US" sz="1000" kern="1200" cap="none" spc="0" baseline="0" smtClean="0">
                <a:solidFill>
                  <a:schemeClr val="accent1"/>
                </a:solidFill>
                <a:latin typeface="Arial Narrow" panose="020B0606020202030204" pitchFamily="34" charset="0"/>
                <a:ea typeface="+mn-ea"/>
                <a:cs typeface="+mn-cs"/>
              </a:defRPr>
            </a:lvl1pPr>
          </a:lstStyle>
          <a:p>
            <a:fld id="{2A32A155-3085-4895-9334-63C7F889E1E1}" type="datetime4">
              <a:rPr lang="en-US" smtClean="0"/>
              <a:t>March 18, 2026</a:t>
            </a:fld>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73199" y="6318000"/>
            <a:ext cx="359212" cy="180000"/>
          </a:xfrm>
          <a:prstGeom prst="rect">
            <a:avLst/>
          </a:prstGeom>
        </p:spPr>
        <p:txBody>
          <a:bodyPr vert="horz" lIns="0" tIns="0" rIns="0" bIns="0" rtlCol="0" anchor="b" anchorCtr="0"/>
          <a:lstStyle>
            <a:lvl1pPr algn="r">
              <a:defRPr sz="1000" b="1" spc="0" baseline="0">
                <a:solidFill>
                  <a:schemeClr val="accent1"/>
                </a:solidFill>
                <a:latin typeface="Arial Narrow" panose="020B0606020202030204" pitchFamily="34" charset="0"/>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4" r:id="rId2"/>
    <p:sldLayoutId id="2147483818" r:id="rId3"/>
    <p:sldLayoutId id="2147483819" r:id="rId4"/>
    <p:sldLayoutId id="2147483820" r:id="rId5"/>
    <p:sldLayoutId id="2147483821" r:id="rId6"/>
    <p:sldLayoutId id="2147483822" r:id="rId7"/>
    <p:sldLayoutId id="2147483826" r:id="rId8"/>
    <p:sldLayoutId id="2147483827" r:id="rId9"/>
    <p:sldLayoutId id="2147483828" r:id="rId10"/>
    <p:sldLayoutId id="2147483829" r:id="rId11"/>
    <p:sldLayoutId id="2147483830" r:id="rId12"/>
    <p:sldLayoutId id="2147483831" r:id="rId13"/>
    <p:sldLayoutId id="2147483737" r:id="rId14"/>
    <p:sldLayoutId id="2147483731" r:id="rId15"/>
    <p:sldLayoutId id="2147483832" r:id="rId16"/>
    <p:sldLayoutId id="2147483833" r:id="rId17"/>
    <p:sldLayoutId id="2147483841" r:id="rId18"/>
    <p:sldLayoutId id="2147483843" r:id="rId19"/>
    <p:sldLayoutId id="2147483842" r:id="rId20"/>
    <p:sldLayoutId id="2147483801" r:id="rId21"/>
    <p:sldLayoutId id="2147483834" r:id="rId22"/>
    <p:sldLayoutId id="2147483806" r:id="rId23"/>
    <p:sldLayoutId id="2147483837" r:id="rId24"/>
    <p:sldLayoutId id="2147483807" r:id="rId25"/>
    <p:sldLayoutId id="2147483838" r:id="rId26"/>
    <p:sldLayoutId id="2147483808" r:id="rId27"/>
    <p:sldLayoutId id="2147483840" r:id="rId28"/>
    <p:sldLayoutId id="2147483839" r:id="rId29"/>
    <p:sldLayoutId id="2147483809" r:id="rId30"/>
    <p:sldLayoutId id="2147483810" r:id="rId31"/>
    <p:sldLayoutId id="2147483811" r:id="rId32"/>
    <p:sldLayoutId id="2147483777" r:id="rId33"/>
    <p:sldLayoutId id="2147483835" r:id="rId34"/>
    <p:sldLayoutId id="2147483836" r:id="rId35"/>
    <p:sldLayoutId id="2147483814" r:id="rId36"/>
    <p:sldLayoutId id="2147483812" r:id="rId37"/>
    <p:sldLayoutId id="2147483813" r:id="rId38"/>
    <p:sldLayoutId id="2147483784" r:id="rId39"/>
    <p:sldLayoutId id="2147483751" r:id="rId40"/>
  </p:sldLayoutIdLst>
  <p:hf hdr="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725" userDrawn="1">
          <p15:clr>
            <a:srgbClr val="A4A3A4"/>
          </p15:clr>
        </p15:guide>
        <p15:guide id="3" orient="horz" pos="226" userDrawn="1">
          <p15:clr>
            <a:srgbClr val="F26B43"/>
          </p15:clr>
        </p15:guide>
        <p15:guide id="4" orient="horz" pos="4093" userDrawn="1">
          <p15:clr>
            <a:srgbClr val="F26B43"/>
          </p15:clr>
        </p15:guide>
        <p15:guide id="6" pos="4394" userDrawn="1">
          <p15:clr>
            <a:srgbClr val="A4A3A4"/>
          </p15:clr>
        </p15:guide>
        <p15:guide id="7" pos="838" userDrawn="1">
          <p15:clr>
            <a:srgbClr val="A4A3A4"/>
          </p15:clr>
        </p15:guide>
        <p15:guide id="9" pos="2673" userDrawn="1">
          <p15:clr>
            <a:srgbClr val="A4A3A4"/>
          </p15:clr>
        </p15:guide>
        <p15:guide id="10" pos="3171" userDrawn="1">
          <p15:clr>
            <a:srgbClr val="A4A3A4"/>
          </p15:clr>
        </p15:guide>
        <p15:guide id="11" pos="6229" userDrawn="1">
          <p15:clr>
            <a:srgbClr val="A4A3A4"/>
          </p15:clr>
        </p15:guide>
        <p15:guide id="13" pos="6840" userDrawn="1">
          <p15:clr>
            <a:srgbClr val="A4A3A4"/>
          </p15:clr>
        </p15:guide>
        <p15:guide id="16" pos="5120" userDrawn="1">
          <p15:clr>
            <a:srgbClr val="A4A3A4"/>
          </p15:clr>
        </p15:guide>
        <p15:guide id="17" pos="3285" userDrawn="1">
          <p15:clr>
            <a:srgbClr val="A4A3A4"/>
          </p15:clr>
        </p15:guide>
        <p15:guide id="18" pos="3784" userDrawn="1">
          <p15:clr>
            <a:srgbClr val="A4A3A4"/>
          </p15:clr>
        </p15:guide>
        <p15:guide id="20" pos="1948" userDrawn="1">
          <p15:clr>
            <a:srgbClr val="A4A3A4"/>
          </p15:clr>
        </p15:guide>
        <p15:guide id="21" pos="6952" userDrawn="1">
          <p15:clr>
            <a:srgbClr val="A4A3A4"/>
          </p15:clr>
        </p15:guide>
        <p15:guide id="23" pos="2061" userDrawn="1">
          <p15:clr>
            <a:srgbClr val="A4A3A4"/>
          </p15:clr>
        </p15:guide>
        <p15:guide id="24" pos="2560" userDrawn="1">
          <p15:clr>
            <a:srgbClr val="A4A3A4"/>
          </p15:clr>
        </p15:guide>
        <p15:guide id="26" pos="6342" userDrawn="1">
          <p15:clr>
            <a:srgbClr val="A4A3A4"/>
          </p15:clr>
        </p15:guide>
        <p15:guide id="28" pos="5006" userDrawn="1">
          <p15:clr>
            <a:srgbClr val="A4A3A4"/>
          </p15:clr>
        </p15:guide>
        <p15:guide id="29" pos="4507" userDrawn="1">
          <p15:clr>
            <a:srgbClr val="A4A3A4"/>
          </p15:clr>
        </p15:guide>
        <p15:guide id="30" pos="3908" userDrawn="1">
          <p15:clr>
            <a:srgbClr val="A4A3A4"/>
          </p15:clr>
        </p15:guide>
        <p15:guide id="31" pos="5731" userDrawn="1">
          <p15:clr>
            <a:srgbClr val="A4A3A4"/>
          </p15:clr>
        </p15:guide>
        <p15:guide id="32" pos="5617" userDrawn="1">
          <p15:clr>
            <a:srgbClr val="A4A3A4"/>
          </p15:clr>
        </p15:guide>
        <p15:guide id="33" pos="1337" userDrawn="1">
          <p15:clr>
            <a:srgbClr val="A4A3A4"/>
          </p15:clr>
        </p15:guide>
        <p15:guide id="34" pos="1451" userDrawn="1">
          <p15:clr>
            <a:srgbClr val="A4A3A4"/>
          </p15:clr>
        </p15:guide>
        <p15:guide id="35" pos="74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2.xml"/><Relationship Id="rId1" Type="http://schemas.openxmlformats.org/officeDocument/2006/relationships/customXml" Target="../../customXml/item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1.xml"/><Relationship Id="rId1" Type="http://schemas.openxmlformats.org/officeDocument/2006/relationships/customXml" Target="../../customXml/item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8.xml"/><Relationship Id="rId1" Type="http://schemas.openxmlformats.org/officeDocument/2006/relationships/tags" Target="../tags/tag24.xml"/><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0.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36.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290306-C6B1-5B41-CEF2-F5544C2185A2}"/>
              </a:ext>
            </a:extLst>
          </p:cNvPr>
          <p:cNvSpPr>
            <a:spLocks noGrp="1"/>
          </p:cNvSpPr>
          <p:nvPr>
            <p:ph type="ctrTitle"/>
          </p:nvPr>
        </p:nvSpPr>
        <p:spPr/>
        <p:txBody>
          <a:bodyPr/>
          <a:lstStyle/>
          <a:p>
            <a:r>
              <a:rPr lang="en-US" dirty="0"/>
              <a:t>TEHW 2026</a:t>
            </a:r>
            <a:br>
              <a:rPr lang="en-US" dirty="0"/>
            </a:br>
            <a:r>
              <a:rPr lang="en-US" dirty="0"/>
              <a:t>EDUCATIONAL</a:t>
            </a:r>
            <a:br>
              <a:rPr lang="en-US" dirty="0"/>
            </a:br>
            <a:r>
              <a:rPr lang="en-US" dirty="0"/>
              <a:t>SEMINAR</a:t>
            </a:r>
          </a:p>
        </p:txBody>
      </p:sp>
      <p:sp>
        <p:nvSpPr>
          <p:cNvPr id="11" name="Subtitle 10">
            <a:extLst>
              <a:ext uri="{FF2B5EF4-FFF2-40B4-BE49-F238E27FC236}">
                <a16:creationId xmlns:a16="http://schemas.microsoft.com/office/drawing/2014/main" id="{424A8579-5C9B-7EF4-4684-06A10BB47E36}"/>
              </a:ext>
            </a:extLst>
          </p:cNvPr>
          <p:cNvSpPr>
            <a:spLocks noGrp="1"/>
          </p:cNvSpPr>
          <p:nvPr>
            <p:ph type="subTitle" idx="1"/>
          </p:nvPr>
        </p:nvSpPr>
        <p:spPr>
          <a:xfrm>
            <a:off x="359998" y="3731909"/>
            <a:ext cx="5826491" cy="1016824"/>
          </a:xfrm>
        </p:spPr>
        <p:txBody>
          <a:bodyPr/>
          <a:lstStyle/>
          <a:p>
            <a:r>
              <a:rPr lang="en-US" dirty="0"/>
              <a:t>Cigna DHMO</a:t>
            </a:r>
          </a:p>
          <a:p>
            <a:r>
              <a:rPr lang="en-US" dirty="0"/>
              <a:t>PRESENTED BY PAM SCANTLIN</a:t>
            </a:r>
          </a:p>
          <a:p>
            <a:r>
              <a:rPr lang="en-US" dirty="0"/>
              <a:t>Cigna Account Executive</a:t>
            </a:r>
          </a:p>
          <a:p>
            <a:endParaRPr lang="en-US" dirty="0"/>
          </a:p>
        </p:txBody>
      </p:sp>
      <p:sp>
        <p:nvSpPr>
          <p:cNvPr id="4" name="Date Placeholder 3">
            <a:extLst>
              <a:ext uri="{FF2B5EF4-FFF2-40B4-BE49-F238E27FC236}">
                <a16:creationId xmlns:a16="http://schemas.microsoft.com/office/drawing/2014/main" id="{C482466F-6BD1-8182-3BAD-D41650DED936}"/>
              </a:ext>
            </a:extLst>
          </p:cNvPr>
          <p:cNvSpPr>
            <a:spLocks noGrp="1"/>
          </p:cNvSpPr>
          <p:nvPr>
            <p:ph type="dt" sz="half" idx="20"/>
          </p:nvPr>
        </p:nvSpPr>
        <p:spPr>
          <a:xfrm>
            <a:off x="9885098" y="6318000"/>
            <a:ext cx="1588102" cy="180000"/>
          </a:xfrm>
        </p:spPr>
        <p:txBody>
          <a:bodyPr/>
          <a:lstStyle/>
          <a:p>
            <a:fld id="{B27CB47B-A8BA-4082-9752-C2CF25918C77}" type="datetime4">
              <a:rPr lang="en-US" smtClean="0"/>
              <a:pPr/>
              <a:t>March 18, 2026</a:t>
            </a:fld>
            <a:endParaRPr lang="en-US" dirty="0"/>
          </a:p>
        </p:txBody>
      </p:sp>
      <p:sp>
        <p:nvSpPr>
          <p:cNvPr id="5" name="Slide Number Placeholder 4">
            <a:extLst>
              <a:ext uri="{FF2B5EF4-FFF2-40B4-BE49-F238E27FC236}">
                <a16:creationId xmlns:a16="http://schemas.microsoft.com/office/drawing/2014/main" id="{49F30A6F-6017-B9D8-4933-F53AA2FBB204}"/>
              </a:ext>
            </a:extLst>
          </p:cNvPr>
          <p:cNvSpPr>
            <a:spLocks noGrp="1"/>
          </p:cNvSpPr>
          <p:nvPr>
            <p:ph type="sldNum" sz="quarter" idx="21"/>
          </p:nvPr>
        </p:nvSpPr>
        <p:spPr>
          <a:xfrm>
            <a:off x="11473199" y="6318000"/>
            <a:ext cx="359212" cy="180000"/>
          </a:xfrm>
        </p:spPr>
        <p:txBody>
          <a:bodyPr/>
          <a:lstStyle/>
          <a:p>
            <a:fld id="{23AA811B-2EBD-4900-905E-5BE206449611}" type="slidenum">
              <a:rPr lang="en-US" smtClean="0"/>
              <a:pPr/>
              <a:t>1</a:t>
            </a:fld>
            <a:endParaRPr lang="en-US" dirty="0"/>
          </a:p>
        </p:txBody>
      </p:sp>
      <p:pic>
        <p:nvPicPr>
          <p:cNvPr id="2" name="Picture 1">
            <a:extLst>
              <a:ext uri="{FF2B5EF4-FFF2-40B4-BE49-F238E27FC236}">
                <a16:creationId xmlns:a16="http://schemas.microsoft.com/office/drawing/2014/main" id="{347AE61E-4356-92E8-1A04-1E3DF8C99DEC}"/>
              </a:ext>
            </a:extLst>
          </p:cNvPr>
          <p:cNvPicPr>
            <a:picLocks noChangeAspect="1"/>
          </p:cNvPicPr>
          <p:nvPr/>
        </p:nvPicPr>
        <p:blipFill>
          <a:blip r:embed="rId4"/>
          <a:stretch>
            <a:fillRect/>
          </a:stretch>
        </p:blipFill>
        <p:spPr>
          <a:xfrm>
            <a:off x="3831031" y="4853520"/>
            <a:ext cx="3484182" cy="1554480"/>
          </a:xfrm>
          <a:prstGeom prst="rect">
            <a:avLst/>
          </a:prstGeom>
        </p:spPr>
      </p:pic>
    </p:spTree>
    <p:custDataLst>
      <p:custData r:id="rId1"/>
      <p:custData r:id="rId2"/>
    </p:custDataLst>
    <p:extLst>
      <p:ext uri="{BB962C8B-B14F-4D97-AF65-F5344CB8AC3E}">
        <p14:creationId xmlns:p14="http://schemas.microsoft.com/office/powerpoint/2010/main" val="374496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D2DC3-5451-FAF9-D067-FE974586161B}"/>
              </a:ext>
            </a:extLst>
          </p:cNvPr>
          <p:cNvSpPr>
            <a:spLocks noGrp="1"/>
          </p:cNvSpPr>
          <p:nvPr>
            <p:ph type="title"/>
          </p:nvPr>
        </p:nvSpPr>
        <p:spPr>
          <a:xfrm>
            <a:off x="228264" y="359999"/>
            <a:ext cx="2910142" cy="5543913"/>
          </a:xfrm>
        </p:spPr>
        <p:txBody>
          <a:bodyPr/>
          <a:lstStyle/>
          <a:p>
            <a:r>
              <a:rPr lang="en-US" dirty="0"/>
              <a:t>TEHW 2026 Educational</a:t>
            </a:r>
            <a:br>
              <a:rPr lang="en-US" dirty="0"/>
            </a:br>
            <a:r>
              <a:rPr lang="en-US" dirty="0"/>
              <a:t>Seminar</a:t>
            </a:r>
            <a:br>
              <a:rPr lang="en-US" dirty="0"/>
            </a:br>
            <a:r>
              <a:rPr lang="en-US" dirty="0"/>
              <a:t>Agenda</a:t>
            </a:r>
          </a:p>
        </p:txBody>
      </p:sp>
      <p:sp>
        <p:nvSpPr>
          <p:cNvPr id="8" name="Text Placeholder 2">
            <a:extLst>
              <a:ext uri="{FF2B5EF4-FFF2-40B4-BE49-F238E27FC236}">
                <a16:creationId xmlns:a16="http://schemas.microsoft.com/office/drawing/2014/main" id="{364794B6-0373-867F-F03E-6ED33F9A0102}"/>
              </a:ext>
            </a:extLst>
          </p:cNvPr>
          <p:cNvSpPr>
            <a:spLocks noGrp="1"/>
          </p:cNvSpPr>
          <p:nvPr>
            <p:ph type="body" sz="quarter" idx="17"/>
          </p:nvPr>
        </p:nvSpPr>
        <p:spPr>
          <a:xfrm>
            <a:off x="4054503" y="727871"/>
            <a:ext cx="4675187" cy="5680129"/>
          </a:xfrm>
        </p:spPr>
        <p:txBody>
          <a:bodyPr/>
          <a:lstStyle/>
          <a:p>
            <a:r>
              <a:rPr lang="en-US" dirty="0"/>
              <a:t>DHMO Benefits</a:t>
            </a:r>
          </a:p>
          <a:p>
            <a:r>
              <a:rPr lang="en-US" dirty="0"/>
              <a:t>Find a Dentist</a:t>
            </a:r>
          </a:p>
          <a:p>
            <a:r>
              <a:rPr lang="en-US" dirty="0"/>
              <a:t>myCigna</a:t>
            </a:r>
          </a:p>
          <a:p>
            <a:r>
              <a:rPr lang="en-US" dirty="0"/>
              <a:t>Smart Scan</a:t>
            </a:r>
          </a:p>
          <a:p>
            <a:r>
              <a:rPr lang="en-US" dirty="0"/>
              <a:t>Oral Health Integration Program</a:t>
            </a:r>
          </a:p>
          <a:p>
            <a:endParaRPr lang="en-US" dirty="0"/>
          </a:p>
          <a:p>
            <a:pPr marL="0" indent="0">
              <a:buNone/>
            </a:pPr>
            <a:r>
              <a:rPr lang="en-US" dirty="0"/>
              <a:t>	</a:t>
            </a:r>
          </a:p>
        </p:txBody>
      </p:sp>
      <p:sp>
        <p:nvSpPr>
          <p:cNvPr id="10" name="Date Placeholder 3">
            <a:extLst>
              <a:ext uri="{FF2B5EF4-FFF2-40B4-BE49-F238E27FC236}">
                <a16:creationId xmlns:a16="http://schemas.microsoft.com/office/drawing/2014/main" id="{7593C979-300D-FB4D-7039-712E8FCA5591}"/>
              </a:ext>
            </a:extLst>
          </p:cNvPr>
          <p:cNvSpPr>
            <a:spLocks noGrp="1"/>
          </p:cNvSpPr>
          <p:nvPr>
            <p:ph type="dt" sz="half" idx="14"/>
          </p:nvPr>
        </p:nvSpPr>
        <p:spPr>
          <a:xfrm>
            <a:off x="9887592" y="6318000"/>
            <a:ext cx="1585607" cy="180000"/>
          </a:xfrm>
        </p:spPr>
        <p:txBody>
          <a:bodyPr/>
          <a:lstStyle/>
          <a:p>
            <a:pPr algn="r">
              <a:spcAft>
                <a:spcPts val="600"/>
              </a:spcAft>
            </a:pPr>
            <a:fld id="{C374C0DD-D339-4210-BDEB-29F8E6D2627A}" type="datetime4">
              <a:rPr lang="en-US" smtClean="0"/>
              <a:pPr algn="r">
                <a:spcAft>
                  <a:spcPts val="600"/>
                </a:spcAft>
              </a:pPr>
              <a:t>March 18, 2026</a:t>
            </a:fld>
            <a:endParaRPr lang="en-US" dirty="0"/>
          </a:p>
        </p:txBody>
      </p:sp>
      <p:sp>
        <p:nvSpPr>
          <p:cNvPr id="14" name="Slide Number Placeholder 5">
            <a:extLst>
              <a:ext uri="{FF2B5EF4-FFF2-40B4-BE49-F238E27FC236}">
                <a16:creationId xmlns:a16="http://schemas.microsoft.com/office/drawing/2014/main" id="{70105E46-E917-C292-EB5E-0E593BD6E5D4}"/>
              </a:ext>
            </a:extLst>
          </p:cNvPr>
          <p:cNvSpPr>
            <a:spLocks noGrp="1"/>
          </p:cNvSpPr>
          <p:nvPr>
            <p:ph type="sldNum" sz="quarter" idx="16"/>
          </p:nvPr>
        </p:nvSpPr>
        <p:spPr>
          <a:xfrm>
            <a:off x="11473199" y="6318000"/>
            <a:ext cx="359212" cy="180000"/>
          </a:xfrm>
        </p:spPr>
        <p:txBody>
          <a:bodyPr/>
          <a:lstStyle/>
          <a:p>
            <a:pPr>
              <a:spcAft>
                <a:spcPts val="600"/>
              </a:spcAft>
            </a:pPr>
            <a:fld id="{23AA811B-2EBD-4900-905E-5BE206449611}" type="slidenum">
              <a:rPr lang="en-US" smtClean="0"/>
              <a:pPr>
                <a:spcAft>
                  <a:spcPts val="600"/>
                </a:spcAft>
              </a:pPr>
              <a:t>2</a:t>
            </a:fld>
            <a:endParaRPr lang="en-US" dirty="0"/>
          </a:p>
        </p:txBody>
      </p:sp>
    </p:spTree>
    <p:custDataLst>
      <p:custData r:id="rId1"/>
      <p:custData r:id="rId2"/>
    </p:custDataLst>
    <p:extLst>
      <p:ext uri="{BB962C8B-B14F-4D97-AF65-F5344CB8AC3E}">
        <p14:creationId xmlns:p14="http://schemas.microsoft.com/office/powerpoint/2010/main" val="225886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6ADD-F857-2D99-BA89-CFB4779E5CDA}"/>
              </a:ext>
            </a:extLst>
          </p:cNvPr>
          <p:cNvSpPr>
            <a:spLocks noGrp="1"/>
          </p:cNvSpPr>
          <p:nvPr>
            <p:ph type="title"/>
          </p:nvPr>
        </p:nvSpPr>
        <p:spPr>
          <a:xfrm>
            <a:off x="359211" y="302735"/>
            <a:ext cx="11473200" cy="552575"/>
          </a:xfrm>
        </p:spPr>
        <p:txBody>
          <a:bodyPr/>
          <a:lstStyle/>
          <a:p>
            <a:r>
              <a:rPr lang="en-US" dirty="0">
                <a:latin typeface="+mn-lt"/>
              </a:rPr>
              <a:t>Call or Click to Find a Network Dentist</a:t>
            </a:r>
            <a:br>
              <a:rPr lang="en-US" dirty="0">
                <a:latin typeface="+mn-lt"/>
              </a:rPr>
            </a:br>
            <a:endParaRPr lang="en-US" dirty="0">
              <a:latin typeface="+mn-lt"/>
            </a:endParaRPr>
          </a:p>
        </p:txBody>
      </p:sp>
      <p:sp>
        <p:nvSpPr>
          <p:cNvPr id="3" name="Content Placeholder 2">
            <a:extLst>
              <a:ext uri="{FF2B5EF4-FFF2-40B4-BE49-F238E27FC236}">
                <a16:creationId xmlns:a16="http://schemas.microsoft.com/office/drawing/2014/main" id="{8E44C322-ECE5-A26F-F35A-6EC34522C955}"/>
              </a:ext>
            </a:extLst>
          </p:cNvPr>
          <p:cNvSpPr>
            <a:spLocks noGrp="1"/>
          </p:cNvSpPr>
          <p:nvPr>
            <p:ph sz="quarter" idx="13"/>
          </p:nvPr>
        </p:nvSpPr>
        <p:spPr>
          <a:xfrm>
            <a:off x="360000" y="1046921"/>
            <a:ext cx="11473200" cy="5115754"/>
          </a:xfrm>
        </p:spPr>
        <p:txBody>
          <a:bodyPr/>
          <a:lstStyle/>
          <a:p>
            <a:pPr marL="0" indent="0">
              <a:buNone/>
            </a:pPr>
            <a:r>
              <a:rPr lang="en-US" sz="1200" dirty="0"/>
              <a:t>Finding a Cigna Dental Care® network dentist or specialist is quick and easy. You can search online or call to speak with a customer service representative. Remember to always pick a network general dentist who’s within 25 miles of your location to ensure adequate access.</a:t>
            </a:r>
          </a:p>
          <a:p>
            <a:pPr marL="0" indent="0">
              <a:buNone/>
            </a:pPr>
            <a:endParaRPr lang="en-US" sz="1200" b="1" dirty="0"/>
          </a:p>
          <a:p>
            <a:pPr marL="0" indent="0">
              <a:buNone/>
            </a:pPr>
            <a:r>
              <a:rPr lang="en-US" sz="1200" b="1" dirty="0"/>
              <a:t>Here’s how – </a:t>
            </a:r>
            <a:r>
              <a:rPr lang="en-US" sz="1200" b="1" dirty="0">
                <a:solidFill>
                  <a:schemeClr val="accent5">
                    <a:lumMod val="75000"/>
                  </a:schemeClr>
                </a:solidFill>
              </a:rPr>
              <a:t>From myCigna.com </a:t>
            </a:r>
            <a:r>
              <a:rPr lang="en-US" sz="1200" b="1" dirty="0"/>
              <a:t>– the easiest way </a:t>
            </a:r>
          </a:p>
          <a:p>
            <a:r>
              <a:rPr lang="en-US" sz="1200" dirty="0"/>
              <a:t>Once you are enrolled in a Cigna Dental Care plan, </a:t>
            </a:r>
            <a:r>
              <a:rPr lang="en-US" sz="1200" b="1" dirty="0"/>
              <a:t>register at myCigna.com</a:t>
            </a:r>
            <a:r>
              <a:rPr lang="en-US" sz="1200" dirty="0"/>
              <a:t>. The site will provide details about your plan. You can search for a dentist using your location, dentist name or procedure. You can narrow your search by using prompts on the results page.</a:t>
            </a:r>
          </a:p>
          <a:p>
            <a:r>
              <a:rPr lang="en-US" sz="1200" dirty="0"/>
              <a:t>On the go? Not a problem. This information is also on the </a:t>
            </a:r>
            <a:r>
              <a:rPr lang="en-US" sz="1200" b="1" dirty="0">
                <a:solidFill>
                  <a:schemeClr val="accent5">
                    <a:lumMod val="75000"/>
                  </a:schemeClr>
                </a:solidFill>
              </a:rPr>
              <a:t>myCigna® App</a:t>
            </a:r>
            <a:r>
              <a:rPr lang="en-US" sz="1200" dirty="0"/>
              <a:t>.**</a:t>
            </a:r>
          </a:p>
          <a:p>
            <a:pPr marL="0" indent="0">
              <a:buNone/>
            </a:pPr>
            <a:endParaRPr lang="en-US" sz="1200" dirty="0"/>
          </a:p>
          <a:p>
            <a:pPr marL="0" indent="0">
              <a:buNone/>
            </a:pPr>
            <a:r>
              <a:rPr lang="en-US" sz="1200" b="1" dirty="0">
                <a:solidFill>
                  <a:schemeClr val="accent5">
                    <a:lumMod val="75000"/>
                  </a:schemeClr>
                </a:solidFill>
              </a:rPr>
              <a:t>Cigna.com</a:t>
            </a:r>
          </a:p>
          <a:p>
            <a:r>
              <a:rPr lang="en-US" sz="1200" dirty="0"/>
              <a:t>To search for a dentist on </a:t>
            </a:r>
            <a:r>
              <a:rPr lang="en-US" sz="1200" b="1" dirty="0"/>
              <a:t>Cigna.com</a:t>
            </a:r>
            <a:r>
              <a:rPr lang="en-US" sz="1200" dirty="0"/>
              <a:t>, visit the site and click </a:t>
            </a:r>
            <a:r>
              <a:rPr lang="en-US" sz="1200" b="1" dirty="0"/>
              <a:t>“Find a Doctor, Dentist or Facility.”</a:t>
            </a:r>
          </a:p>
          <a:p>
            <a:r>
              <a:rPr lang="en-US" sz="1200" dirty="0"/>
              <a:t>For a DHMO provider, follow the prompts and when asked to choose your plan, select </a:t>
            </a:r>
            <a:r>
              <a:rPr lang="en-US" sz="1200" b="1" dirty="0">
                <a:solidFill>
                  <a:srgbClr val="00B0F0"/>
                </a:solidFill>
              </a:rPr>
              <a:t>“CIGNA DENTAL CARE DHMO”*</a:t>
            </a:r>
          </a:p>
          <a:p>
            <a:pPr marL="0" indent="0">
              <a:buNone/>
            </a:pPr>
            <a:r>
              <a:rPr lang="en-US" sz="1200" dirty="0"/>
              <a:t>•  Review the list by specialty, or, narrow your search by typing in provider name, specialty or office name.</a:t>
            </a:r>
          </a:p>
          <a:p>
            <a:r>
              <a:rPr lang="en-US" sz="1200" dirty="0"/>
              <a:t>Once you get your search results, you can further refine your search by: – Distance    – Specialty    – Years in practice    – Additional languages</a:t>
            </a:r>
          </a:p>
          <a:p>
            <a:r>
              <a:rPr lang="en-US" sz="1200" dirty="0"/>
              <a:t>Click on a dentist’s name for more details. Such as office hours and location listings with map view.</a:t>
            </a:r>
          </a:p>
          <a:p>
            <a:pPr marL="0" indent="0">
              <a:buNone/>
            </a:pPr>
            <a:r>
              <a:rPr lang="en-US" sz="1200" b="1" dirty="0">
                <a:solidFill>
                  <a:schemeClr val="accent5">
                    <a:lumMod val="75000"/>
                  </a:schemeClr>
                </a:solidFill>
              </a:rPr>
              <a:t>Call us at 800.Cigna24 (800.244.6224)</a:t>
            </a:r>
            <a:r>
              <a:rPr lang="en-US" sz="1200" b="1" dirty="0"/>
              <a:t> </a:t>
            </a:r>
            <a:r>
              <a:rPr lang="en-US" sz="1200" dirty="0"/>
              <a:t>Need help finding a Cigna Dental Care network dentist or specialist? Just give us a call. You can use the automated Dental Office Locator. Or, you can speak directly with a customer service representative.</a:t>
            </a:r>
          </a:p>
          <a:p>
            <a:pPr marL="0" indent="0">
              <a:buNone/>
            </a:pPr>
            <a:endParaRPr lang="en-US" sz="1200" dirty="0"/>
          </a:p>
          <a:p>
            <a:pPr marL="0" indent="0">
              <a:buNone/>
            </a:pPr>
            <a:r>
              <a:rPr lang="en-US" sz="900" dirty="0"/>
              <a:t>* The term DHMO (“Dental HMO”) is used to refer to product designs that may differ by state of residence of enrollee, including but not limited to, prepaid plans, managed care plans and plans with open access features. The Cigna Dental Care (DHMO) product availability varies by state and is subject to change.</a:t>
            </a:r>
          </a:p>
          <a:p>
            <a:pPr marL="0" indent="0">
              <a:buNone/>
            </a:pPr>
            <a:r>
              <a:rPr lang="en-US" sz="900" dirty="0"/>
              <a:t>** The downloading and use of the myCigna App is subject to the terms and conditions of the App and the online stores from which it is downloaded. Standard mobile phone carrier and data usage charges apply.</a:t>
            </a:r>
          </a:p>
        </p:txBody>
      </p:sp>
      <p:sp>
        <p:nvSpPr>
          <p:cNvPr id="4" name="Date Placeholder 3">
            <a:extLst>
              <a:ext uri="{FF2B5EF4-FFF2-40B4-BE49-F238E27FC236}">
                <a16:creationId xmlns:a16="http://schemas.microsoft.com/office/drawing/2014/main" id="{14010FC5-0255-4A59-AB0D-1B6884C53AAA}"/>
              </a:ext>
            </a:extLst>
          </p:cNvPr>
          <p:cNvSpPr>
            <a:spLocks noGrp="1"/>
          </p:cNvSpPr>
          <p:nvPr>
            <p:ph type="dt" sz="half" idx="10"/>
          </p:nvPr>
        </p:nvSpPr>
        <p:spPr/>
        <p:txBody>
          <a:bodyPr/>
          <a:lstStyle/>
          <a:p>
            <a:pPr algn="r"/>
            <a:r>
              <a:rPr lang="en-US" dirty="0"/>
              <a:t>April 27, 2024</a:t>
            </a:r>
          </a:p>
        </p:txBody>
      </p:sp>
      <p:sp>
        <p:nvSpPr>
          <p:cNvPr id="5" name="Slide Number Placeholder 4">
            <a:extLst>
              <a:ext uri="{FF2B5EF4-FFF2-40B4-BE49-F238E27FC236}">
                <a16:creationId xmlns:a16="http://schemas.microsoft.com/office/drawing/2014/main" id="{53230E9B-B442-AD80-285C-774440EB48DB}"/>
              </a:ext>
            </a:extLst>
          </p:cNvPr>
          <p:cNvSpPr>
            <a:spLocks noGrp="1"/>
          </p:cNvSpPr>
          <p:nvPr>
            <p:ph type="sldNum" sz="quarter" idx="11"/>
          </p:nvPr>
        </p:nvSpPr>
        <p:spPr/>
        <p:txBody>
          <a:bodyPr/>
          <a:lstStyle/>
          <a:p>
            <a:fld id="{23AA811B-2EBD-4900-905E-5BE206449611}" type="slidenum">
              <a:rPr lang="en-US" smtClean="0"/>
              <a:pPr/>
              <a:t>3</a:t>
            </a:fld>
            <a:endParaRPr lang="en-US" dirty="0"/>
          </a:p>
        </p:txBody>
      </p:sp>
    </p:spTree>
    <p:extLst>
      <p:ext uri="{BB962C8B-B14F-4D97-AF65-F5344CB8AC3E}">
        <p14:creationId xmlns:p14="http://schemas.microsoft.com/office/powerpoint/2010/main" val="306406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B1CED9-865D-E53D-08C9-E9DB1EB6D2BD}"/>
              </a:ext>
            </a:extLst>
          </p:cNvPr>
          <p:cNvSpPr>
            <a:spLocks noGrp="1"/>
          </p:cNvSpPr>
          <p:nvPr>
            <p:ph type="title"/>
          </p:nvPr>
        </p:nvSpPr>
        <p:spPr/>
        <p:txBody>
          <a:bodyPr/>
          <a:lstStyle/>
          <a:p>
            <a:r>
              <a:rPr lang="en-US" dirty="0"/>
              <a:t>myCigna</a:t>
            </a:r>
          </a:p>
        </p:txBody>
      </p:sp>
      <p:pic>
        <p:nvPicPr>
          <p:cNvPr id="28" name="Content Placeholder 27">
            <a:extLst>
              <a:ext uri="{FF2B5EF4-FFF2-40B4-BE49-F238E27FC236}">
                <a16:creationId xmlns:a16="http://schemas.microsoft.com/office/drawing/2014/main" id="{D504E22D-6984-84F2-0FEE-552D8106F32C}"/>
              </a:ext>
            </a:extLst>
          </p:cNvPr>
          <p:cNvPicPr>
            <a:picLocks noGrp="1" noChangeAspect="1"/>
          </p:cNvPicPr>
          <p:nvPr>
            <p:ph sz="quarter" idx="13"/>
          </p:nvPr>
        </p:nvPicPr>
        <p:blipFill>
          <a:blip r:embed="rId3"/>
          <a:stretch>
            <a:fillRect/>
          </a:stretch>
        </p:blipFill>
        <p:spPr>
          <a:xfrm>
            <a:off x="1040005" y="5109800"/>
            <a:ext cx="5810549" cy="1016052"/>
          </a:xfrm>
          <a:prstGeom prst="rect">
            <a:avLst/>
          </a:prstGeom>
        </p:spPr>
      </p:pic>
      <p:sp>
        <p:nvSpPr>
          <p:cNvPr id="6" name="Date Placeholder 5">
            <a:extLst>
              <a:ext uri="{FF2B5EF4-FFF2-40B4-BE49-F238E27FC236}">
                <a16:creationId xmlns:a16="http://schemas.microsoft.com/office/drawing/2014/main" id="{7C7B9741-DDA3-8F70-4510-AD7D903E9B6E}"/>
              </a:ext>
            </a:extLst>
          </p:cNvPr>
          <p:cNvSpPr>
            <a:spLocks noGrp="1"/>
          </p:cNvSpPr>
          <p:nvPr>
            <p:ph type="dt" sz="half" idx="10"/>
          </p:nvPr>
        </p:nvSpPr>
        <p:spPr/>
        <p:txBody>
          <a:bodyPr/>
          <a:lstStyle/>
          <a:p>
            <a:pPr algn="r"/>
            <a:fld id="{D15A8156-74AE-4ECF-80A1-9DF70C93FBB0}" type="datetime4">
              <a:rPr lang="en-US" smtClean="0"/>
              <a:t>March 18, 2026</a:t>
            </a:fld>
            <a:endParaRPr lang="en-US" dirty="0"/>
          </a:p>
        </p:txBody>
      </p:sp>
      <p:sp>
        <p:nvSpPr>
          <p:cNvPr id="7" name="Slide Number Placeholder 6">
            <a:extLst>
              <a:ext uri="{FF2B5EF4-FFF2-40B4-BE49-F238E27FC236}">
                <a16:creationId xmlns:a16="http://schemas.microsoft.com/office/drawing/2014/main" id="{9D7FEA4B-87F6-87D8-D05E-D63BCA4382C6}"/>
              </a:ext>
            </a:extLst>
          </p:cNvPr>
          <p:cNvSpPr>
            <a:spLocks noGrp="1"/>
          </p:cNvSpPr>
          <p:nvPr>
            <p:ph type="sldNum" sz="quarter" idx="11"/>
          </p:nvPr>
        </p:nvSpPr>
        <p:spPr/>
        <p:txBody>
          <a:bodyPr/>
          <a:lstStyle/>
          <a:p>
            <a:fld id="{23AA811B-2EBD-4900-905E-5BE206449611}" type="slidenum">
              <a:rPr lang="en-US" smtClean="0"/>
              <a:pPr/>
              <a:t>4</a:t>
            </a:fld>
            <a:endParaRPr lang="en-US" dirty="0"/>
          </a:p>
        </p:txBody>
      </p:sp>
      <p:pic>
        <p:nvPicPr>
          <p:cNvPr id="23" name="Picture Placeholder 20">
            <a:extLst>
              <a:ext uri="{FF2B5EF4-FFF2-40B4-BE49-F238E27FC236}">
                <a16:creationId xmlns:a16="http://schemas.microsoft.com/office/drawing/2014/main" id="{047DB636-0A0F-B424-5612-D9F2F2596E43}"/>
              </a:ext>
            </a:extLst>
          </p:cNvPr>
          <p:cNvPicPr>
            <a:picLocks noGrp="1" noChangeAspect="1"/>
          </p:cNvPicPr>
          <p:nvPr>
            <p:ph type="pic" sz="quarter" idx="16"/>
            <p:custDataLst>
              <p:tags r:id="rId1"/>
            </p:custDataLst>
          </p:nvPr>
        </p:nvPicPr>
        <p:blipFill rotWithShape="1">
          <a:blip r:embed="rId4">
            <a:extLst>
              <a:ext uri="{28A0092B-C50C-407E-A947-70E740481C1C}">
                <a14:useLocalDpi xmlns:a14="http://schemas.microsoft.com/office/drawing/2010/main" val="0"/>
              </a:ext>
            </a:extLst>
          </a:blip>
          <a:srcRect l="20023" r="20023"/>
          <a:stretch>
            <a:fillRect/>
          </a:stretch>
        </p:blipFill>
        <p:spPr>
          <a:xfrm>
            <a:off x="7808976" y="0"/>
            <a:ext cx="4383024" cy="6678000"/>
          </a:xfrm>
        </p:spPr>
      </p:pic>
      <p:sp>
        <p:nvSpPr>
          <p:cNvPr id="26" name="TextBox 25">
            <a:extLst>
              <a:ext uri="{FF2B5EF4-FFF2-40B4-BE49-F238E27FC236}">
                <a16:creationId xmlns:a16="http://schemas.microsoft.com/office/drawing/2014/main" id="{8A822E12-E0DC-6993-5300-BC3B6F90161D}"/>
              </a:ext>
            </a:extLst>
          </p:cNvPr>
          <p:cNvSpPr txBox="1"/>
          <p:nvPr/>
        </p:nvSpPr>
        <p:spPr>
          <a:xfrm>
            <a:off x="218746" y="728080"/>
            <a:ext cx="7453069" cy="646331"/>
          </a:xfrm>
          <a:prstGeom prst="rect">
            <a:avLst/>
          </a:prstGeom>
          <a:noFill/>
        </p:spPr>
        <p:txBody>
          <a:bodyPr wrap="square">
            <a:spAutoFit/>
          </a:bodyPr>
          <a:lstStyle/>
          <a:p>
            <a:r>
              <a:rPr lang="en-US" dirty="0">
                <a:solidFill>
                  <a:srgbClr val="0033FF"/>
                </a:solidFill>
              </a:rPr>
              <a:t>So many ways to help manage your oral health - </a:t>
            </a:r>
            <a:r>
              <a:rPr lang="en-US" dirty="0" err="1">
                <a:solidFill>
                  <a:srgbClr val="0033FF"/>
                </a:solidFill>
              </a:rPr>
              <a:t>myCigna</a:t>
            </a:r>
            <a:endParaRPr lang="en-US" dirty="0">
              <a:solidFill>
                <a:srgbClr val="0033FF"/>
              </a:solidFill>
            </a:endParaRPr>
          </a:p>
          <a:p>
            <a:endParaRPr lang="en-US" dirty="0">
              <a:solidFill>
                <a:srgbClr val="0033FF"/>
              </a:solidFill>
            </a:endParaRPr>
          </a:p>
        </p:txBody>
      </p:sp>
      <p:pic>
        <p:nvPicPr>
          <p:cNvPr id="30" name="Picture 29">
            <a:extLst>
              <a:ext uri="{FF2B5EF4-FFF2-40B4-BE49-F238E27FC236}">
                <a16:creationId xmlns:a16="http://schemas.microsoft.com/office/drawing/2014/main" id="{EA4ADE71-CB76-938A-37C4-159F81E9D642}"/>
              </a:ext>
            </a:extLst>
          </p:cNvPr>
          <p:cNvPicPr>
            <a:picLocks noChangeAspect="1"/>
          </p:cNvPicPr>
          <p:nvPr/>
        </p:nvPicPr>
        <p:blipFill>
          <a:blip r:embed="rId5"/>
          <a:stretch>
            <a:fillRect/>
          </a:stretch>
        </p:blipFill>
        <p:spPr>
          <a:xfrm>
            <a:off x="358916" y="1197864"/>
            <a:ext cx="7157452" cy="3653532"/>
          </a:xfrm>
          <a:prstGeom prst="rect">
            <a:avLst/>
          </a:prstGeom>
        </p:spPr>
      </p:pic>
    </p:spTree>
    <p:extLst>
      <p:ext uri="{BB962C8B-B14F-4D97-AF65-F5344CB8AC3E}">
        <p14:creationId xmlns:p14="http://schemas.microsoft.com/office/powerpoint/2010/main" val="99826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1C4B5-B3B7-D3F4-0095-53709EC491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F0D4B5-A47F-B207-46E0-24F480F14E01}"/>
              </a:ext>
            </a:extLst>
          </p:cNvPr>
          <p:cNvSpPr>
            <a:spLocks noGrp="1"/>
          </p:cNvSpPr>
          <p:nvPr>
            <p:ph type="title"/>
          </p:nvPr>
        </p:nvSpPr>
        <p:spPr>
          <a:xfrm>
            <a:off x="360000" y="360000"/>
            <a:ext cx="5647100" cy="914827"/>
          </a:xfrm>
        </p:spPr>
        <p:txBody>
          <a:bodyPr/>
          <a:lstStyle/>
          <a:p>
            <a:r>
              <a:rPr lang="en-US" dirty="0"/>
              <a:t>SmartScan</a:t>
            </a:r>
            <a:br>
              <a:rPr lang="en-US" dirty="0"/>
            </a:br>
            <a:r>
              <a:rPr lang="en-US" sz="2000" dirty="0"/>
              <a:t>Keep your teeth in the picture of health</a:t>
            </a:r>
            <a:endParaRPr lang="en-US" dirty="0"/>
          </a:p>
        </p:txBody>
      </p:sp>
      <p:sp>
        <p:nvSpPr>
          <p:cNvPr id="25" name="Content Placeholder 24">
            <a:extLst>
              <a:ext uri="{FF2B5EF4-FFF2-40B4-BE49-F238E27FC236}">
                <a16:creationId xmlns:a16="http://schemas.microsoft.com/office/drawing/2014/main" id="{EA654133-5720-710E-7041-FE416F4346F0}"/>
              </a:ext>
            </a:extLst>
          </p:cNvPr>
          <p:cNvSpPr>
            <a:spLocks noGrp="1"/>
          </p:cNvSpPr>
          <p:nvPr>
            <p:ph sz="quarter" idx="13"/>
          </p:nvPr>
        </p:nvSpPr>
        <p:spPr>
          <a:xfrm>
            <a:off x="360000" y="1548000"/>
            <a:ext cx="5647100" cy="4496827"/>
          </a:xfrm>
        </p:spPr>
        <p:txBody>
          <a:bodyPr/>
          <a:lstStyle/>
          <a:p>
            <a:pPr marL="0" indent="0">
              <a:buNone/>
            </a:pPr>
            <a:r>
              <a:rPr lang="en-US" b="1" dirty="0"/>
              <a:t>What is SmartScan?</a:t>
            </a:r>
          </a:p>
          <a:p>
            <a:r>
              <a:rPr lang="en-US" sz="1400" dirty="0"/>
              <a:t>SmartScan is a unique, at-home dental screening tool that lets you use your smartphone to take a series of guided dental photos.  In a process overseen by Cigna Healthcare® network dentists, AI will analyze the photos and provide an assessment within minutes.</a:t>
            </a:r>
          </a:p>
          <a:p>
            <a:pPr marL="0" indent="0">
              <a:buNone/>
            </a:pPr>
            <a:r>
              <a:rPr lang="en-US" b="1" dirty="0"/>
              <a:t>What SmartScan is not.</a:t>
            </a:r>
          </a:p>
          <a:p>
            <a:r>
              <a:rPr lang="en-US" sz="1400" dirty="0"/>
              <a:t>SmartScan is not a replacement for a full exam and x-rays done in a dental office, which are important ways to protect your teeth, gums and overall good health and diagnose problems early.</a:t>
            </a:r>
          </a:p>
          <a:p>
            <a:pPr marL="0" indent="0">
              <a:buNone/>
            </a:pPr>
            <a:r>
              <a:rPr lang="en-US" b="1" dirty="0"/>
              <a:t>The many benefits of SmartScan.</a:t>
            </a:r>
          </a:p>
          <a:p>
            <a:r>
              <a:rPr lang="en-US" sz="1400" dirty="0"/>
              <a:t>SmartScreen screenings are available at no additional cost.</a:t>
            </a:r>
          </a:p>
          <a:p>
            <a:r>
              <a:rPr lang="en-US" sz="1400" dirty="0"/>
              <a:t>The process takes approximately five to ten minutes from start to finish.</a:t>
            </a:r>
          </a:p>
          <a:p>
            <a:r>
              <a:rPr lang="en-US" sz="1400" dirty="0"/>
              <a:t>You’ll get an understanding of your oral health status plus health tips on how to improve your oral health.</a:t>
            </a:r>
          </a:p>
        </p:txBody>
      </p:sp>
      <p:sp>
        <p:nvSpPr>
          <p:cNvPr id="6" name="Date Placeholder 5">
            <a:extLst>
              <a:ext uri="{FF2B5EF4-FFF2-40B4-BE49-F238E27FC236}">
                <a16:creationId xmlns:a16="http://schemas.microsoft.com/office/drawing/2014/main" id="{52368E89-2091-6309-CB6B-932628190BC6}"/>
              </a:ext>
            </a:extLst>
          </p:cNvPr>
          <p:cNvSpPr>
            <a:spLocks noGrp="1"/>
          </p:cNvSpPr>
          <p:nvPr>
            <p:ph type="dt" sz="half" idx="10"/>
          </p:nvPr>
        </p:nvSpPr>
        <p:spPr/>
        <p:txBody>
          <a:bodyPr/>
          <a:lstStyle/>
          <a:p>
            <a:pPr algn="r"/>
            <a:fld id="{9A31F849-45EF-404A-BFDC-DC28C68FC238}" type="datetime4">
              <a:rPr lang="en-US" smtClean="0"/>
              <a:t>March 18, 2026</a:t>
            </a:fld>
            <a:endParaRPr lang="en-US" dirty="0"/>
          </a:p>
        </p:txBody>
      </p:sp>
      <p:sp>
        <p:nvSpPr>
          <p:cNvPr id="7" name="Slide Number Placeholder 6">
            <a:extLst>
              <a:ext uri="{FF2B5EF4-FFF2-40B4-BE49-F238E27FC236}">
                <a16:creationId xmlns:a16="http://schemas.microsoft.com/office/drawing/2014/main" id="{0B9EDA88-E07B-FC19-7BAD-9FC8557C8AC2}"/>
              </a:ext>
            </a:extLst>
          </p:cNvPr>
          <p:cNvSpPr>
            <a:spLocks noGrp="1"/>
          </p:cNvSpPr>
          <p:nvPr>
            <p:ph type="sldNum" sz="quarter" idx="11"/>
          </p:nvPr>
        </p:nvSpPr>
        <p:spPr/>
        <p:txBody>
          <a:bodyPr/>
          <a:lstStyle/>
          <a:p>
            <a:fld id="{23AA811B-2EBD-4900-905E-5BE206449611}" type="slidenum">
              <a:rPr lang="en-US" smtClean="0"/>
              <a:pPr/>
              <a:t>5</a:t>
            </a:fld>
            <a:endParaRPr lang="en-US" dirty="0"/>
          </a:p>
        </p:txBody>
      </p:sp>
      <p:pic>
        <p:nvPicPr>
          <p:cNvPr id="24" name="Picture Placeholder 16">
            <a:extLst>
              <a:ext uri="{FF2B5EF4-FFF2-40B4-BE49-F238E27FC236}">
                <a16:creationId xmlns:a16="http://schemas.microsoft.com/office/drawing/2014/main" id="{B26CE984-357C-A93B-B04A-070AF0D1BE82}"/>
              </a:ext>
            </a:extLst>
          </p:cNvPr>
          <p:cNvPicPr>
            <a:picLocks noGrp="1" noChangeAspect="1"/>
          </p:cNvPicPr>
          <p:nvPr>
            <p:ph type="pic" sz="quarter" idx="16"/>
            <p:custDataLst>
              <p:tags r:id="rId1"/>
            </p:custDataLst>
          </p:nvPr>
        </p:nvPicPr>
        <p:blipFill rotWithShape="1">
          <a:blip r:embed="rId3">
            <a:extLst>
              <a:ext uri="{28A0092B-C50C-407E-A947-70E740481C1C}">
                <a14:useLocalDpi xmlns:a14="http://schemas.microsoft.com/office/drawing/2010/main" val="0"/>
              </a:ext>
            </a:extLst>
          </a:blip>
          <a:srcRect l="23652" r="23652"/>
          <a:stretch>
            <a:fillRect/>
          </a:stretch>
        </p:blipFill>
        <p:spPr>
          <a:xfrm>
            <a:off x="6918794" y="0"/>
            <a:ext cx="5273207" cy="6678000"/>
          </a:xfrm>
        </p:spPr>
      </p:pic>
    </p:spTree>
    <p:extLst>
      <p:ext uri="{BB962C8B-B14F-4D97-AF65-F5344CB8AC3E}">
        <p14:creationId xmlns:p14="http://schemas.microsoft.com/office/powerpoint/2010/main" val="164367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B1C7-2C8C-72D6-5166-8198ADB8C269}"/>
              </a:ext>
            </a:extLst>
          </p:cNvPr>
          <p:cNvSpPr>
            <a:spLocks noGrp="1"/>
          </p:cNvSpPr>
          <p:nvPr>
            <p:ph type="title"/>
          </p:nvPr>
        </p:nvSpPr>
        <p:spPr>
          <a:xfrm>
            <a:off x="359400" y="209303"/>
            <a:ext cx="11473200" cy="572400"/>
          </a:xfrm>
        </p:spPr>
        <p:txBody>
          <a:bodyPr/>
          <a:lstStyle/>
          <a:p>
            <a:r>
              <a:rPr lang="en-US" dirty="0"/>
              <a:t>How to get started with SmartScan</a:t>
            </a:r>
          </a:p>
        </p:txBody>
      </p:sp>
      <p:sp>
        <p:nvSpPr>
          <p:cNvPr id="5" name="Date Placeholder 4">
            <a:extLst>
              <a:ext uri="{FF2B5EF4-FFF2-40B4-BE49-F238E27FC236}">
                <a16:creationId xmlns:a16="http://schemas.microsoft.com/office/drawing/2014/main" id="{A17C8F39-3741-E68B-0B19-A65293F11DA4}"/>
              </a:ext>
            </a:extLst>
          </p:cNvPr>
          <p:cNvSpPr>
            <a:spLocks noGrp="1"/>
          </p:cNvSpPr>
          <p:nvPr>
            <p:ph type="dt" sz="half" idx="10"/>
          </p:nvPr>
        </p:nvSpPr>
        <p:spPr/>
        <p:txBody>
          <a:bodyPr/>
          <a:lstStyle/>
          <a:p>
            <a:pPr algn="r"/>
            <a:fld id="{45D558D4-04C8-43D7-99D3-0B5085DE6082}" type="datetime4">
              <a:rPr lang="en-US" smtClean="0"/>
              <a:t>March 18, 2026</a:t>
            </a:fld>
            <a:endParaRPr lang="en-US" dirty="0"/>
          </a:p>
        </p:txBody>
      </p:sp>
      <p:sp>
        <p:nvSpPr>
          <p:cNvPr id="6" name="Slide Number Placeholder 5">
            <a:extLst>
              <a:ext uri="{FF2B5EF4-FFF2-40B4-BE49-F238E27FC236}">
                <a16:creationId xmlns:a16="http://schemas.microsoft.com/office/drawing/2014/main" id="{F9250236-7938-F4F6-5946-17FF85EE8042}"/>
              </a:ext>
            </a:extLst>
          </p:cNvPr>
          <p:cNvSpPr>
            <a:spLocks noGrp="1"/>
          </p:cNvSpPr>
          <p:nvPr>
            <p:ph type="sldNum" sz="quarter" idx="11"/>
          </p:nvPr>
        </p:nvSpPr>
        <p:spPr/>
        <p:txBody>
          <a:bodyPr/>
          <a:lstStyle/>
          <a:p>
            <a:fld id="{23AA811B-2EBD-4900-905E-5BE206449611}" type="slidenum">
              <a:rPr lang="en-US" smtClean="0"/>
              <a:pPr/>
              <a:t>6</a:t>
            </a:fld>
            <a:endParaRPr lang="en-US" dirty="0"/>
          </a:p>
        </p:txBody>
      </p:sp>
      <p:pic>
        <p:nvPicPr>
          <p:cNvPr id="12" name="Content Placeholder 11">
            <a:extLst>
              <a:ext uri="{FF2B5EF4-FFF2-40B4-BE49-F238E27FC236}">
                <a16:creationId xmlns:a16="http://schemas.microsoft.com/office/drawing/2014/main" id="{33EF26C3-B287-8AE6-2202-07F4FAB6911D}"/>
              </a:ext>
            </a:extLst>
          </p:cNvPr>
          <p:cNvPicPr>
            <a:picLocks noGrp="1" noChangeAspect="1"/>
          </p:cNvPicPr>
          <p:nvPr>
            <p:ph sz="quarter" idx="13"/>
          </p:nvPr>
        </p:nvPicPr>
        <p:blipFill>
          <a:blip r:embed="rId2"/>
          <a:stretch>
            <a:fillRect/>
          </a:stretch>
        </p:blipFill>
        <p:spPr>
          <a:xfrm>
            <a:off x="1643924" y="902678"/>
            <a:ext cx="8533746" cy="2496600"/>
          </a:xfrm>
          <a:prstGeom prst="rect">
            <a:avLst/>
          </a:prstGeom>
          <a:ln w="31750">
            <a:solidFill>
              <a:schemeClr val="accent1"/>
            </a:solidFill>
          </a:ln>
        </p:spPr>
      </p:pic>
      <p:sp>
        <p:nvSpPr>
          <p:cNvPr id="14" name="TextBox 13">
            <a:extLst>
              <a:ext uri="{FF2B5EF4-FFF2-40B4-BE49-F238E27FC236}">
                <a16:creationId xmlns:a16="http://schemas.microsoft.com/office/drawing/2014/main" id="{116D774B-C2BD-8ECA-2F63-2095B9307B01}"/>
              </a:ext>
            </a:extLst>
          </p:cNvPr>
          <p:cNvSpPr txBox="1"/>
          <p:nvPr/>
        </p:nvSpPr>
        <p:spPr>
          <a:xfrm>
            <a:off x="270225" y="3672064"/>
            <a:ext cx="6097772" cy="2462213"/>
          </a:xfrm>
          <a:prstGeom prst="rect">
            <a:avLst/>
          </a:prstGeom>
          <a:noFill/>
        </p:spPr>
        <p:txBody>
          <a:bodyPr wrap="square">
            <a:spAutoFit/>
          </a:bodyPr>
          <a:lstStyle/>
          <a:p>
            <a:pPr algn="l"/>
            <a:r>
              <a:rPr lang="en-US" sz="1400" b="1" i="0" u="none" strike="noStrike" baseline="0" dirty="0">
                <a:solidFill>
                  <a:srgbClr val="0033FF"/>
                </a:solidFill>
                <a:latin typeface="ValueSansPro-Bold"/>
              </a:rPr>
              <a:t>Once completed:</a:t>
            </a:r>
          </a:p>
          <a:p>
            <a:pPr algn="l"/>
            <a:r>
              <a:rPr lang="en-US" sz="1400" b="0" i="0" u="none" strike="noStrike" baseline="0" dirty="0">
                <a:solidFill>
                  <a:srgbClr val="0033FF"/>
                </a:solidFill>
                <a:latin typeface="ValueSansPro-Regular"/>
              </a:rPr>
              <a:t>• Your photos will be uploaded to Dental.com/cigna</a:t>
            </a:r>
          </a:p>
          <a:p>
            <a:pPr algn="l"/>
            <a:r>
              <a:rPr lang="en-US" sz="1400" b="0" i="0" u="none" strike="noStrike" baseline="0" dirty="0">
                <a:solidFill>
                  <a:srgbClr val="0033FF"/>
                </a:solidFill>
                <a:latin typeface="ValueSansPro-Regular"/>
              </a:rPr>
              <a:t>• Each photo is analyzed through artificial intelligence (AI) to determine</a:t>
            </a:r>
          </a:p>
          <a:p>
            <a:pPr algn="l"/>
            <a:r>
              <a:rPr lang="en-US" sz="1400" b="0" i="0" u="none" strike="noStrike" baseline="0" dirty="0">
                <a:solidFill>
                  <a:srgbClr val="0033FF"/>
                </a:solidFill>
                <a:latin typeface="ValueSansPro-Regular"/>
              </a:rPr>
              <a:t>potential areas of concern. Our Cigna Healthcare network dentists also</a:t>
            </a:r>
          </a:p>
          <a:p>
            <a:pPr algn="l"/>
            <a:r>
              <a:rPr lang="en-US" sz="1400" b="0" i="0" u="none" strike="noStrike" baseline="0" dirty="0">
                <a:solidFill>
                  <a:srgbClr val="0033FF"/>
                </a:solidFill>
                <a:latin typeface="ValueSansPro-Regular"/>
              </a:rPr>
              <a:t>review scans to improve the accuracy of the AI engine.</a:t>
            </a:r>
          </a:p>
          <a:p>
            <a:pPr algn="l"/>
            <a:r>
              <a:rPr lang="en-US" sz="1400" b="0" i="0" u="none" strike="noStrike" baseline="0" dirty="0">
                <a:solidFill>
                  <a:srgbClr val="0033FF"/>
                </a:solidFill>
                <a:latin typeface="ValueSansPro-Regular"/>
              </a:rPr>
              <a:t>• You will receive a report that includes an overall rating of </a:t>
            </a:r>
            <a:r>
              <a:rPr lang="en-US" sz="1400" b="1" i="0" u="none" strike="noStrike" baseline="0" dirty="0">
                <a:solidFill>
                  <a:srgbClr val="0033FF"/>
                </a:solidFill>
                <a:latin typeface="ValueSansPro-Bold"/>
              </a:rPr>
              <a:t>green</a:t>
            </a:r>
            <a:r>
              <a:rPr lang="en-US" sz="1400" b="0" i="0" u="none" strike="noStrike" baseline="0" dirty="0">
                <a:solidFill>
                  <a:srgbClr val="0033FF"/>
                </a:solidFill>
                <a:latin typeface="ValueSansPro-Regular"/>
              </a:rPr>
              <a:t>, </a:t>
            </a:r>
            <a:r>
              <a:rPr lang="en-US" sz="1400" b="1" i="0" u="none" strike="noStrike" baseline="0" dirty="0">
                <a:solidFill>
                  <a:srgbClr val="0033FF"/>
                </a:solidFill>
                <a:latin typeface="ValueSansPro-Bold"/>
              </a:rPr>
              <a:t>yellow</a:t>
            </a:r>
          </a:p>
          <a:p>
            <a:pPr algn="l"/>
            <a:r>
              <a:rPr lang="en-US" sz="1400" b="0" i="0" u="none" strike="noStrike" baseline="0" dirty="0">
                <a:solidFill>
                  <a:srgbClr val="0033FF"/>
                </a:solidFill>
                <a:latin typeface="ValueSansPro-Regular"/>
              </a:rPr>
              <a:t>or </a:t>
            </a:r>
            <a:r>
              <a:rPr lang="en-US" sz="1400" b="1" i="0" u="none" strike="noStrike" baseline="0" dirty="0">
                <a:solidFill>
                  <a:srgbClr val="0033FF"/>
                </a:solidFill>
                <a:latin typeface="ValueSansPro-Bold"/>
              </a:rPr>
              <a:t>red</a:t>
            </a:r>
            <a:r>
              <a:rPr lang="en-US" sz="1400" b="0" i="0" u="none" strike="noStrike" baseline="0" dirty="0">
                <a:solidFill>
                  <a:srgbClr val="0033FF"/>
                </a:solidFill>
                <a:latin typeface="ValueSansPro-Regular"/>
              </a:rPr>
              <a:t>, indicating your oral health status</a:t>
            </a:r>
          </a:p>
          <a:p>
            <a:pPr algn="l"/>
            <a:r>
              <a:rPr lang="en-US" sz="1400" b="0" i="0" u="none" strike="noStrike" baseline="0" dirty="0">
                <a:solidFill>
                  <a:srgbClr val="0033FF"/>
                </a:solidFill>
                <a:latin typeface="ValueSansPro-Regular"/>
              </a:rPr>
              <a:t>• If your oral rating is green, you’ll have peace of mind knowing your mouth is</a:t>
            </a:r>
          </a:p>
          <a:p>
            <a:pPr algn="l"/>
            <a:r>
              <a:rPr lang="en-US" sz="1400" b="0" i="0" u="none" strike="noStrike" baseline="0" dirty="0">
                <a:solidFill>
                  <a:srgbClr val="0033FF"/>
                </a:solidFill>
                <a:latin typeface="ValueSansPro-Regular"/>
              </a:rPr>
              <a:t>healthy. If your oral rating is yellow or red, you’ll have an opportunity to book</a:t>
            </a:r>
          </a:p>
          <a:p>
            <a:pPr algn="l"/>
            <a:r>
              <a:rPr lang="en-US" sz="1400" b="0" i="0" u="none" strike="noStrike" baseline="0" dirty="0">
                <a:solidFill>
                  <a:srgbClr val="0033FF"/>
                </a:solidFill>
                <a:latin typeface="ValueSansPro-Regular"/>
              </a:rPr>
              <a:t>a tele dentistry appointment thorough Cigna Healthcare Dental virtual care,*</a:t>
            </a:r>
          </a:p>
          <a:p>
            <a:pPr algn="l"/>
            <a:r>
              <a:rPr lang="en-US" sz="1400" b="0" i="0" u="none" strike="noStrike" baseline="0" dirty="0">
                <a:solidFill>
                  <a:srgbClr val="0033FF"/>
                </a:solidFill>
                <a:latin typeface="ValueSansPro-Regular"/>
              </a:rPr>
              <a:t>or be referred to a Cigna Healthcare Dental in-network provider.</a:t>
            </a:r>
            <a:endParaRPr lang="en-US" sz="1400" dirty="0">
              <a:solidFill>
                <a:srgbClr val="0033FF"/>
              </a:solidFill>
            </a:endParaRPr>
          </a:p>
        </p:txBody>
      </p:sp>
      <p:pic>
        <p:nvPicPr>
          <p:cNvPr id="18" name="Picture 17">
            <a:extLst>
              <a:ext uri="{FF2B5EF4-FFF2-40B4-BE49-F238E27FC236}">
                <a16:creationId xmlns:a16="http://schemas.microsoft.com/office/drawing/2014/main" id="{024211D2-9A07-60E5-974B-B8CD52BA7DD1}"/>
              </a:ext>
            </a:extLst>
          </p:cNvPr>
          <p:cNvPicPr>
            <a:picLocks noChangeAspect="1"/>
          </p:cNvPicPr>
          <p:nvPr/>
        </p:nvPicPr>
        <p:blipFill>
          <a:blip r:embed="rId3"/>
          <a:stretch>
            <a:fillRect/>
          </a:stretch>
        </p:blipFill>
        <p:spPr>
          <a:xfrm>
            <a:off x="6096000" y="3786516"/>
            <a:ext cx="1188456" cy="2233307"/>
          </a:xfrm>
          <a:prstGeom prst="rect">
            <a:avLst/>
          </a:prstGeom>
        </p:spPr>
      </p:pic>
      <p:pic>
        <p:nvPicPr>
          <p:cNvPr id="20" name="Picture 19">
            <a:extLst>
              <a:ext uri="{FF2B5EF4-FFF2-40B4-BE49-F238E27FC236}">
                <a16:creationId xmlns:a16="http://schemas.microsoft.com/office/drawing/2014/main" id="{7771705D-D99C-BE68-A3DA-F6D4F669FC4C}"/>
              </a:ext>
            </a:extLst>
          </p:cNvPr>
          <p:cNvPicPr>
            <a:picLocks noChangeAspect="1"/>
          </p:cNvPicPr>
          <p:nvPr/>
        </p:nvPicPr>
        <p:blipFill>
          <a:blip r:embed="rId4"/>
          <a:stretch>
            <a:fillRect/>
          </a:stretch>
        </p:blipFill>
        <p:spPr>
          <a:xfrm>
            <a:off x="7428041" y="4653505"/>
            <a:ext cx="4045158" cy="1301817"/>
          </a:xfrm>
          <a:prstGeom prst="rect">
            <a:avLst/>
          </a:prstGeom>
        </p:spPr>
      </p:pic>
    </p:spTree>
    <p:extLst>
      <p:ext uri="{BB962C8B-B14F-4D97-AF65-F5344CB8AC3E}">
        <p14:creationId xmlns:p14="http://schemas.microsoft.com/office/powerpoint/2010/main" val="2628763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FFE79-5C5C-9084-1D46-DC5A8717DBEE}"/>
              </a:ext>
            </a:extLst>
          </p:cNvPr>
          <p:cNvSpPr>
            <a:spLocks noGrp="1"/>
          </p:cNvSpPr>
          <p:nvPr>
            <p:ph type="title"/>
          </p:nvPr>
        </p:nvSpPr>
        <p:spPr>
          <a:xfrm>
            <a:off x="360000" y="360000"/>
            <a:ext cx="11473200" cy="795600"/>
          </a:xfrm>
        </p:spPr>
        <p:txBody>
          <a:bodyPr/>
          <a:lstStyle/>
          <a:p>
            <a:r>
              <a:rPr lang="en-US" dirty="0"/>
              <a:t>Who Qualifies for OHIP?</a:t>
            </a:r>
          </a:p>
        </p:txBody>
      </p:sp>
      <p:sp>
        <p:nvSpPr>
          <p:cNvPr id="5" name="Date Placeholder 4">
            <a:extLst>
              <a:ext uri="{FF2B5EF4-FFF2-40B4-BE49-F238E27FC236}">
                <a16:creationId xmlns:a16="http://schemas.microsoft.com/office/drawing/2014/main" id="{E21C66F2-EA0A-2B5B-7BA1-EEEB90A1FBD8}"/>
              </a:ext>
            </a:extLst>
          </p:cNvPr>
          <p:cNvSpPr>
            <a:spLocks noGrp="1"/>
          </p:cNvSpPr>
          <p:nvPr>
            <p:ph type="dt" sz="half" idx="10"/>
          </p:nvPr>
        </p:nvSpPr>
        <p:spPr/>
        <p:txBody>
          <a:bodyPr/>
          <a:lstStyle/>
          <a:p>
            <a:pPr algn="r"/>
            <a:fld id="{45D558D4-04C8-43D7-99D3-0B5085DE6082}" type="datetime4">
              <a:rPr lang="en-US" smtClean="0"/>
              <a:t>March 18, 2026</a:t>
            </a:fld>
            <a:endParaRPr lang="en-US" dirty="0"/>
          </a:p>
        </p:txBody>
      </p:sp>
      <p:sp>
        <p:nvSpPr>
          <p:cNvPr id="6" name="Slide Number Placeholder 5">
            <a:extLst>
              <a:ext uri="{FF2B5EF4-FFF2-40B4-BE49-F238E27FC236}">
                <a16:creationId xmlns:a16="http://schemas.microsoft.com/office/drawing/2014/main" id="{A47FDF7E-13E8-B694-B4F6-769FFDC9F50F}"/>
              </a:ext>
            </a:extLst>
          </p:cNvPr>
          <p:cNvSpPr>
            <a:spLocks noGrp="1"/>
          </p:cNvSpPr>
          <p:nvPr>
            <p:ph type="sldNum" sz="quarter" idx="11"/>
          </p:nvPr>
        </p:nvSpPr>
        <p:spPr/>
        <p:txBody>
          <a:bodyPr/>
          <a:lstStyle/>
          <a:p>
            <a:fld id="{23AA811B-2EBD-4900-905E-5BE206449611}" type="slidenum">
              <a:rPr lang="en-US" smtClean="0"/>
              <a:pPr/>
              <a:t>7</a:t>
            </a:fld>
            <a:endParaRPr lang="en-US" dirty="0"/>
          </a:p>
        </p:txBody>
      </p:sp>
      <p:sp>
        <p:nvSpPr>
          <p:cNvPr id="10" name="Content Placeholder 9">
            <a:extLst>
              <a:ext uri="{FF2B5EF4-FFF2-40B4-BE49-F238E27FC236}">
                <a16:creationId xmlns:a16="http://schemas.microsoft.com/office/drawing/2014/main" id="{3C04F548-85D6-9FD0-2292-B7F5076B5F79}"/>
              </a:ext>
            </a:extLst>
          </p:cNvPr>
          <p:cNvSpPr>
            <a:spLocks noGrp="1"/>
          </p:cNvSpPr>
          <p:nvPr>
            <p:ph sz="quarter" idx="13"/>
          </p:nvPr>
        </p:nvSpPr>
        <p:spPr>
          <a:xfrm>
            <a:off x="332969" y="950522"/>
            <a:ext cx="11473200" cy="4956956"/>
          </a:xfrm>
        </p:spPr>
        <p:txBody>
          <a:bodyPr/>
          <a:lstStyle/>
          <a:p>
            <a:pPr marL="0" indent="0">
              <a:buNone/>
            </a:pPr>
            <a:r>
              <a:rPr lang="en-US" dirty="0"/>
              <a:t>To qualify you must have a dental plan with Cigna Healthcare</a:t>
            </a:r>
            <a:r>
              <a:rPr lang="en-US" sz="800" dirty="0"/>
              <a:t>SM</a:t>
            </a:r>
            <a:r>
              <a:rPr lang="en-US" dirty="0"/>
              <a:t> and have been diagnosed by a doctor for any of the following conditions:</a:t>
            </a:r>
          </a:p>
          <a:p>
            <a:endParaRPr lang="en-US" dirty="0"/>
          </a:p>
        </p:txBody>
      </p:sp>
      <p:sp>
        <p:nvSpPr>
          <p:cNvPr id="11" name="Rectangle: Diagonal Corners Rounded 10">
            <a:extLst>
              <a:ext uri="{FF2B5EF4-FFF2-40B4-BE49-F238E27FC236}">
                <a16:creationId xmlns:a16="http://schemas.microsoft.com/office/drawing/2014/main" id="{1067917B-6EA5-ADD8-A806-8B996B5FFCDA}"/>
              </a:ext>
            </a:extLst>
          </p:cNvPr>
          <p:cNvSpPr/>
          <p:nvPr/>
        </p:nvSpPr>
        <p:spPr>
          <a:xfrm>
            <a:off x="332969" y="1806187"/>
            <a:ext cx="11413067" cy="2353732"/>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numCol="4" rtlCol="0" anchor="ctr"/>
          <a:lstStyle/>
          <a:p>
            <a:pPr marL="285750" indent="-285750">
              <a:buFont typeface="Arial" panose="020B0604020202020204" pitchFamily="34" charset="0"/>
              <a:buChar char="•"/>
            </a:pPr>
            <a:r>
              <a:rPr lang="en-US" sz="1600" noProof="0" dirty="0"/>
              <a:t>Heart	 Disease	</a:t>
            </a:r>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r>
              <a:rPr lang="en-US" sz="1600" noProof="0" dirty="0"/>
              <a:t>Stroke</a:t>
            </a:r>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r>
              <a:rPr lang="en-US" sz="1600" dirty="0"/>
              <a:t>Diabetes</a:t>
            </a:r>
          </a:p>
          <a:p>
            <a:endParaRPr lang="en-US" sz="1600" dirty="0"/>
          </a:p>
          <a:p>
            <a:pPr marL="285750" indent="-285750">
              <a:buFont typeface="Arial" panose="020B0604020202020204" pitchFamily="34" charset="0"/>
              <a:buChar char="•"/>
            </a:pPr>
            <a:r>
              <a:rPr lang="en-US" sz="1600" noProof="0" dirty="0"/>
              <a:t>Maternity</a:t>
            </a:r>
          </a:p>
          <a:p>
            <a:endParaRPr lang="en-US" sz="1600" dirty="0"/>
          </a:p>
          <a:p>
            <a:pPr marL="285750" indent="-285750">
              <a:buFont typeface="Arial" panose="020B0604020202020204" pitchFamily="34" charset="0"/>
              <a:buChar char="•"/>
            </a:pPr>
            <a:r>
              <a:rPr lang="en-US" sz="1600" dirty="0"/>
              <a:t>Chronic kidney	 disease</a:t>
            </a:r>
          </a:p>
          <a:p>
            <a:endParaRPr lang="en-US" sz="1600" dirty="0"/>
          </a:p>
          <a:p>
            <a:pPr marL="285750" indent="-285750">
              <a:buFont typeface="Arial" panose="020B0604020202020204" pitchFamily="34" charset="0"/>
              <a:buChar char="•"/>
            </a:pPr>
            <a:r>
              <a:rPr lang="en-US" sz="1600" dirty="0"/>
              <a:t>Organ transplants</a:t>
            </a:r>
          </a:p>
          <a:p>
            <a:endParaRPr lang="en-US" sz="1600" dirty="0"/>
          </a:p>
          <a:p>
            <a:pPr marL="285750" indent="-285750">
              <a:buFont typeface="Arial" panose="020B0604020202020204" pitchFamily="34" charset="0"/>
              <a:buChar char="•"/>
            </a:pPr>
            <a:r>
              <a:rPr lang="en-US" sz="1600" noProof="0" dirty="0"/>
              <a:t>Radiation for head or neck cancers</a:t>
            </a:r>
          </a:p>
          <a:p>
            <a:endParaRPr lang="en-US" sz="1600" noProof="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Rheumatoid arthritis</a:t>
            </a:r>
          </a:p>
          <a:p>
            <a:endParaRPr lang="en-US" sz="1600" dirty="0"/>
          </a:p>
          <a:p>
            <a:pPr marL="285750" indent="-285750">
              <a:buFont typeface="Arial" panose="020B0604020202020204" pitchFamily="34" charset="0"/>
              <a:buChar char="•"/>
            </a:pPr>
            <a:r>
              <a:rPr lang="en-US" sz="1600" dirty="0"/>
              <a:t>Sjogren’s syndrome</a:t>
            </a:r>
          </a:p>
          <a:p>
            <a:endParaRPr lang="en-US" sz="1600" dirty="0"/>
          </a:p>
          <a:p>
            <a:pPr marL="285750" indent="-285750">
              <a:buFont typeface="Arial" panose="020B0604020202020204" pitchFamily="34" charset="0"/>
              <a:buChar char="•"/>
            </a:pPr>
            <a:r>
              <a:rPr lang="en-US" sz="1600" dirty="0"/>
              <a:t>Lupus</a:t>
            </a:r>
          </a:p>
          <a:p>
            <a:endParaRPr lang="en-US" sz="1600" dirty="0"/>
          </a:p>
          <a:p>
            <a:pPr marL="285750" indent="-285750">
              <a:buFont typeface="Arial" panose="020B0604020202020204" pitchFamily="34" charset="0"/>
              <a:buChar char="•"/>
            </a:pPr>
            <a:r>
              <a:rPr lang="en-US" sz="1600" dirty="0"/>
              <a:t>Parkinson’s disease</a:t>
            </a:r>
          </a:p>
          <a:p>
            <a:endParaRPr lang="en-US" sz="1600" dirty="0"/>
          </a:p>
          <a:p>
            <a:pPr marL="285750" indent="-285750">
              <a:buFont typeface="Arial" panose="020B0604020202020204" pitchFamily="34" charset="0"/>
              <a:buChar char="•"/>
            </a:pPr>
            <a:r>
              <a:rPr lang="en-US" sz="1600" dirty="0"/>
              <a:t>Amyotrophic Lateral sclerosis (ALS)</a:t>
            </a:r>
          </a:p>
          <a:p>
            <a:endParaRPr lang="en-US" sz="1600" dirty="0"/>
          </a:p>
          <a:p>
            <a:pPr marL="285750" indent="-285750">
              <a:buFont typeface="Arial" panose="020B0604020202020204" pitchFamily="34" charset="0"/>
              <a:buChar char="•"/>
            </a:pPr>
            <a:r>
              <a:rPr lang="en-US" sz="1600" dirty="0"/>
              <a:t>Huntington’s disease</a:t>
            </a:r>
          </a:p>
          <a:p>
            <a:endParaRPr lang="en-US" sz="1600" dirty="0"/>
          </a:p>
          <a:p>
            <a:pPr marL="285750" indent="-285750">
              <a:buFont typeface="Arial" panose="020B0604020202020204" pitchFamily="34" charset="0"/>
              <a:buChar char="•"/>
            </a:pPr>
            <a:r>
              <a:rPr lang="en-US" sz="1600" dirty="0"/>
              <a:t>Opioid misuse and addiction </a:t>
            </a:r>
          </a:p>
          <a:p>
            <a:endParaRPr lang="en-US" sz="1600" noProof="0" dirty="0"/>
          </a:p>
        </p:txBody>
      </p:sp>
      <p:sp>
        <p:nvSpPr>
          <p:cNvPr id="15" name="TextBox 14">
            <a:extLst>
              <a:ext uri="{FF2B5EF4-FFF2-40B4-BE49-F238E27FC236}">
                <a16:creationId xmlns:a16="http://schemas.microsoft.com/office/drawing/2014/main" id="{CF692A9C-C70F-04FF-6DBD-35A7AF9BDE97}"/>
              </a:ext>
            </a:extLst>
          </p:cNvPr>
          <p:cNvSpPr txBox="1"/>
          <p:nvPr/>
        </p:nvSpPr>
        <p:spPr>
          <a:xfrm>
            <a:off x="360000" y="4263726"/>
            <a:ext cx="11553093" cy="1846659"/>
          </a:xfrm>
          <a:prstGeom prst="rect">
            <a:avLst/>
          </a:prstGeom>
          <a:noFill/>
        </p:spPr>
        <p:txBody>
          <a:bodyPr wrap="square">
            <a:spAutoFit/>
          </a:bodyPr>
          <a:lstStyle/>
          <a:p>
            <a:endParaRPr lang="en-US" dirty="0">
              <a:solidFill>
                <a:srgbClr val="0033FF"/>
              </a:solidFill>
            </a:endParaRPr>
          </a:p>
          <a:p>
            <a:r>
              <a:rPr lang="en-US" sz="1600" dirty="0">
                <a:solidFill>
                  <a:srgbClr val="0033FF"/>
                </a:solidFill>
              </a:rPr>
              <a:t>You do not have to be enrolled in a Cigna Healthcare medical plan to be eligible for this program. </a:t>
            </a:r>
          </a:p>
          <a:p>
            <a:endParaRPr lang="en-US" sz="1600" dirty="0">
              <a:solidFill>
                <a:srgbClr val="0033FF"/>
              </a:solidFill>
            </a:endParaRPr>
          </a:p>
          <a:p>
            <a:r>
              <a:rPr lang="en-US" sz="1600" b="1" dirty="0">
                <a:solidFill>
                  <a:srgbClr val="0033FF"/>
                </a:solidFill>
              </a:rPr>
              <a:t>How do I enroll? </a:t>
            </a:r>
          </a:p>
          <a:p>
            <a:r>
              <a:rPr lang="en-US" sz="1600" dirty="0">
                <a:solidFill>
                  <a:srgbClr val="0033FF"/>
                </a:solidFill>
              </a:rPr>
              <a:t>Enroll in the Cigna Dental Oral Health Integration Program by going to myCigna.com® &gt; Coverage &gt; Dental and filling out the registration form online. Or, call the number on your ID card and ask to be mailed a registration form.</a:t>
            </a:r>
          </a:p>
        </p:txBody>
      </p:sp>
    </p:spTree>
    <p:extLst>
      <p:ext uri="{BB962C8B-B14F-4D97-AF65-F5344CB8AC3E}">
        <p14:creationId xmlns:p14="http://schemas.microsoft.com/office/powerpoint/2010/main" val="288856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255DA8-C6F2-EAAC-2E7E-33F2064F0E3D}"/>
              </a:ext>
            </a:extLst>
          </p:cNvPr>
          <p:cNvSpPr>
            <a:spLocks noGrp="1"/>
          </p:cNvSpPr>
          <p:nvPr>
            <p:ph type="ctrTitle"/>
          </p:nvPr>
        </p:nvSpPr>
        <p:spPr/>
        <p:txBody>
          <a:bodyPr/>
          <a:lstStyle/>
          <a:p>
            <a:r>
              <a:rPr lang="en-US" dirty="0"/>
              <a:t>Thank you for </a:t>
            </a:r>
            <a:br>
              <a:rPr lang="en-US" dirty="0"/>
            </a:br>
            <a:r>
              <a:rPr lang="en-US" dirty="0"/>
              <a:t>your time and attention</a:t>
            </a:r>
          </a:p>
        </p:txBody>
      </p:sp>
      <p:sp>
        <p:nvSpPr>
          <p:cNvPr id="5" name="Date Placeholder 4">
            <a:extLst>
              <a:ext uri="{FF2B5EF4-FFF2-40B4-BE49-F238E27FC236}">
                <a16:creationId xmlns:a16="http://schemas.microsoft.com/office/drawing/2014/main" id="{A4DDFF8C-91EB-1FC9-E1C8-CEE01E606309}"/>
              </a:ext>
            </a:extLst>
          </p:cNvPr>
          <p:cNvSpPr>
            <a:spLocks noGrp="1"/>
          </p:cNvSpPr>
          <p:nvPr>
            <p:ph type="dt" sz="half" idx="17"/>
          </p:nvPr>
        </p:nvSpPr>
        <p:spPr/>
        <p:txBody>
          <a:bodyPr/>
          <a:lstStyle/>
          <a:p>
            <a:fld id="{2BF19279-8C66-489A-8824-6778CAF239EF}" type="datetime4">
              <a:rPr lang="en-US" smtClean="0"/>
              <a:t>March 18, 2026</a:t>
            </a:fld>
            <a:endParaRPr lang="en-US" dirty="0"/>
          </a:p>
        </p:txBody>
      </p:sp>
      <p:sp>
        <p:nvSpPr>
          <p:cNvPr id="6" name="Slide Number Placeholder 5">
            <a:extLst>
              <a:ext uri="{FF2B5EF4-FFF2-40B4-BE49-F238E27FC236}">
                <a16:creationId xmlns:a16="http://schemas.microsoft.com/office/drawing/2014/main" id="{AE4B035A-CB74-CD01-1D81-1175856D9B6B}"/>
              </a:ext>
            </a:extLst>
          </p:cNvPr>
          <p:cNvSpPr>
            <a:spLocks noGrp="1"/>
          </p:cNvSpPr>
          <p:nvPr>
            <p:ph type="sldNum" sz="quarter" idx="19"/>
          </p:nvPr>
        </p:nvSpPr>
        <p:spPr/>
        <p:txBody>
          <a:bodyPr/>
          <a:lstStyle/>
          <a:p>
            <a:fld id="{23AA811B-2EBD-4900-905E-5BE206449611}" type="slidenum">
              <a:rPr lang="en-US" smtClean="0"/>
              <a:pPr/>
              <a:t>8</a:t>
            </a:fld>
            <a:endParaRPr lang="en-US" dirty="0"/>
          </a:p>
        </p:txBody>
      </p:sp>
      <p:pic>
        <p:nvPicPr>
          <p:cNvPr id="19" name="Picture Placeholder 16">
            <a:extLst>
              <a:ext uri="{FF2B5EF4-FFF2-40B4-BE49-F238E27FC236}">
                <a16:creationId xmlns:a16="http://schemas.microsoft.com/office/drawing/2014/main" id="{FBCC7C25-0C3D-BE08-345D-6B168FF56495}"/>
              </a:ext>
            </a:extLst>
          </p:cNvPr>
          <p:cNvPicPr>
            <a:picLocks noGrp="1" noChangeAspect="1"/>
          </p:cNvPicPr>
          <p:nvPr>
            <p:ph type="pic" sz="quarter" idx="10"/>
            <p:custDataLst>
              <p:tags r:id="rId1"/>
            </p:custDataLst>
          </p:nvPr>
        </p:nvPicPr>
        <p:blipFill rotWithShape="1">
          <a:blip r:embed="rId3">
            <a:extLst>
              <a:ext uri="{28A0092B-C50C-407E-A947-70E740481C1C}">
                <a14:useLocalDpi xmlns:a14="http://schemas.microsoft.com/office/drawing/2010/main" val="0"/>
              </a:ext>
            </a:extLst>
          </a:blip>
          <a:srcRect l="20348" r="20348"/>
          <a:stretch>
            <a:fillRect/>
          </a:stretch>
        </p:blipFill>
        <p:spPr>
          <a:xfrm>
            <a:off x="6106014" y="0"/>
            <a:ext cx="6099175" cy="6858000"/>
          </a:xfrm>
        </p:spPr>
      </p:pic>
    </p:spTree>
    <p:extLst>
      <p:ext uri="{BB962C8B-B14F-4D97-AF65-F5344CB8AC3E}">
        <p14:creationId xmlns:p14="http://schemas.microsoft.com/office/powerpoint/2010/main" val="3935182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CONTAINEDIMAGEPATH" val="C:\Users\C57508\AppData\Local\Templafy\AddIns\PowerPointVsto\38dcca33-ac3f-45f9-b648-238ca8092110.jpeg"/>
</p:tagLst>
</file>

<file path=ppt/tags/tag25.xml><?xml version="1.0" encoding="utf-8"?>
<p:tagLst xmlns:a="http://schemas.openxmlformats.org/drawingml/2006/main" xmlns:r="http://schemas.openxmlformats.org/officeDocument/2006/relationships" xmlns:p="http://schemas.openxmlformats.org/presentationml/2006/main">
  <p:tag name="CONTAINEDIMAGEPATH" val="C:\Users\C57508\AppData\Local\Templafy\AddIns\PowerPointVsto\3dea7dc1-3897-489e-ac46-ac24824cc992.jpeg"/>
</p:tagLst>
</file>

<file path=ppt/tags/tag26.xml><?xml version="1.0" encoding="utf-8"?>
<p:tagLst xmlns:a="http://schemas.openxmlformats.org/drawingml/2006/main" xmlns:r="http://schemas.openxmlformats.org/officeDocument/2006/relationships" xmlns:p="http://schemas.openxmlformats.org/presentationml/2006/main">
  <p:tag name="CONTAINEDIMAGEPATH" val="C:\Users\C57508\AppData\Local\Templafy\AddIns\PowerPointVsto\f85c3055-0be8-4155-b878-563fe0d32932.jpeg"/>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Cigna Healthcare">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Evernorth.potx" id="{CF99AB89-BA1D-443F-B964-59F6B3F98DD3}" vid="{9B147206-36C6-4C9B-A1BE-3863A2B43C27}"/>
    </a:ext>
  </a:extLst>
</a:theme>
</file>

<file path=ppt/theme/theme2.xml><?xml version="1.0" encoding="utf-8"?>
<a:theme xmlns:a="http://schemas.openxmlformats.org/drawingml/2006/main" name="Office-tema">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SlideFormConfiguration><![CDATA[{"formFields":[],"formDataEntries":[]}]]></TemplafySlideFormConfiguration>
</file>

<file path=customXml/item2.xml><?xml version="1.0" encoding="utf-8"?>
<TemplafySlideTemplateConfiguration><![CDATA[{"slideVersion":6,"isValidatorEnabled":false,"isLocked":false,"elementsMetadata":[{"type":"shape","elementConfiguration":{"binding":"{{StringJoin(\" \", DataSources.ConfidentialityDisclaimers[\"Cigna Healthcare\"].ConfidentialityText,\"©\", FormatDateTime(Now(), \"yyyy\"), DataSources.ConfidentialityDisclaimers[\"Cigna Healthcare\"].CopyrightText)}}","visibility":"","type":"text","disableUpdates":false}},{"type":"shape","elementConfiguration":{"binding":"{{Form.Cigna_Confidentiality.InternalUseTextShort}}","visibility":"","type":"text","disableUpdates":false}}],"slideId":"1095102226376425472","enableDocumentContentUpdater":false,"version":"2.0"}]]></TemplafySlideTemplateConfiguration>
</file>

<file path=customXml/item3.xml><?xml version="1.0" encoding="utf-8"?>
<TemplafyTemplateConfiguration><![CDATA[{"elementsMetadata":[{"type":"shape","id":"701adbd4-093e-4ad5-b2c8-1e944ff43be4","elementConfiguration":{"binding":"{{StringJoin(\" \", DataSources.ConfidentialityDisclaimers[\"Cigna Healthcare\"].ConfidentialityText,\"©\", FormatDateTime(Now(), \"yyyy\"), DataSources.ConfidentialityDisclaimers[\"Cigna Healthcare\"].CopyrightText)}}","visibility":"","type":"text","disableUpdates":false}},{"type":"shape","id":"ca8da1c7-e120-41b6-8975-5a3eb7a1c8bd","elementConfiguration":{"binding":"{{Form.Cigna_Confidentiality.InternalUseTextShort}}","visibility":"","type":"text","disableUpdates":false}},{"type":"shape","id":"b3655d5f-0534-4e3e-936e-9bc875412e38","elementConfiguration":{"binding":"{{StringJoin(\" \", DataSources.ConfidentialityDisclaimers[\"Cigna Healthcare\"].ConfidentialityText,\"©\", FormatDateTime(Now(), \"yyyy\"), DataSources.ConfidentialityDisclaimers[\"Cigna Healthcare\"].CopyrightText)}}","visibility":"","type":"text","disableUpdates":false}},{"type":"shape","id":"97b33c1b-0bce-4d0d-8380-e493575bf40b","elementConfiguration":{"binding":"{{Form.Cigna_Confidentiality.InternalUseTextShort}}","visibility":"","type":"text","disableUpdates":false}},{"type":"shape","id":"3a405529-72d1-4a3e-8f77-ac2752d0e5ab","elementConfiguration":{"binding":"{{StringJoin(\" \", DataSources.ConfidentialityDisclaimers[\"Cigna Healthcare\"].ConfidentialityText,\"©\", FormatDateTime(Now(), \"yyyy\"), DataSources.ConfidentialityDisclaimers[\"Cigna Healthcare\"].CopyrightText)}}","visibility":"","type":"text","disableUpdates":false}},{"type":"shape","id":"19f7bfb6-a305-4afd-af03-f663a23bafbc","elementConfiguration":{"binding":"{{Form.Cigna_Confidentiality.InternalUseTextShort}}","visibility":"","type":"text","disableUpdates":false}},{"type":"shape","id":"d04bcd1d-1566-42f9-ad40-697114f12657","elementConfiguration":{"binding":"{{StringJoin(\" \", DataSources.ConfidentialityDisclaimers[\"Cigna Healthcare\"].ConfidentialityText,\"©\", FormatDateTime(Now(), \"yyyy\"), DataSources.ConfidentialityDisclaimers[\"Cigna Healthcare\"].CopyrightText)}}","visibility":"","type":"text","disableUpdates":false}},{"type":"shape","id":"eb4ed4f1-d090-4ee8-a2f6-fa10fdf29ecb","elementConfiguration":{"binding":"{{Form.Cigna_Confidentiality.InternalUseTextShort}}","visibility":"","type":"text","disableUpdates":false}},{"type":"shape","id":"5917777d-528f-436e-89ee-00b82c9a48dd","elementConfiguration":{"binding":"{{StringJoin(\" \", DataSources.ConfidentialityDisclaimers[\"Cigna Healthcare\"].ConfidentialityText,\"©\", FormatDateTime(Now(), \"yyyy\"), DataSources.ConfidentialityDisclaimers[\"Cigna Healthcare\"].CopyrightText)}}","visibility":"","type":"text","disableUpdates":false}},{"type":"shape","id":"e024c1a0-bf3a-4ccf-8bbb-80e0cab4cc38","elementConfiguration":{"binding":"{{Form.Cigna_Confidentiality.InternalUseTextShort}}","visibility":"","type":"text","disableUpdates":false}},{"type":"shape","id":"f2573175-ac79-43a3-9ebc-7cc31cc26d71","elementConfiguration":{"binding":"{{StringJoin(\" \", DataSources.ConfidentialityDisclaimers[\"Cigna Healthcare\"].ConfidentialityText,\"©\", FormatDateTime(Now(), \"yyyy\"), DataSources.ConfidentialityDisclaimers[\"Cigna Healthcare\"].CopyrightText)}}","visibility":"","type":"text","disableUpdates":false}},{"type":"shape","id":"1103c720-25bb-4b77-8426-0c8ed71ac7a4","elementConfiguration":{"binding":"{{Form.Cigna_Confidentiality.InternalUseTextShort}}","visibility":"","type":"text","disableUpdates":false}},{"type":"shape","id":"bcd58db1-ab59-4ac6-b0ac-18a35208205f","elementConfiguration":{"binding":"{{StringJoin(\" \", DataSources.ConfidentialityDisclaimers[\"Cigna Healthcare\"].ConfidentialityText,\"©\", FormatDateTime(Now(), \"yyyy\"), DataSources.ConfidentialityDisclaimers[\"Cigna Healthcare\"].CopyrightText)}}","visibility":"","type":"text","disableUpdates":false}},{"type":"shape","id":"8a484f3d-c3f4-4e35-9af6-adfa83ebc276","elementConfiguration":{"binding":"{{Form.Cigna_Confidentiality.InternalUseTextShort}}","visibility":"","type":"text","disableUpdates":false}},{"type":"shape","id":"8e6d47bc-3ebd-4012-97a6-a54bf8b31534","elementConfiguration":{"binding":"{{StringJoin(\" \", DataSources.ConfidentialityDisclaimers[\"Cigna Healthcare\"].ConfidentialityText,\"©\", FormatDateTime(Now(), \"yyyy\"), DataSources.ConfidentialityDisclaimers[\"Cigna Healthcare\"].CopyrightText)}}","visibility":"","type":"text","disableUpdates":false}},{"type":"shape","id":"b58a6cdb-be9c-4591-a54e-171ee95f1c4e","elementConfiguration":{"binding":"{{Form.Cigna_Confidentiality.InternalUseTextShort}}","visibility":"","type":"text","disableUpdates":false}},{"type":"shape","id":"0592a29f-302f-437b-b7d4-51127fe7ad4e","elementConfiguration":{"binding":"{{StringJoin(\" \", DataSources.ConfidentialityDisclaimers[\"Cigna Healthcare\"].ConfidentialityText,\"©\", FormatDateTime(Now(), \"yyyy\"), DataSources.ConfidentialityDisclaimers[\"Cigna Healthcare\"].CopyrightText)}}","visibility":"","type":"text","disableUpdates":false}},{"type":"shape","id":"a3e340fa-8c69-4723-a3dd-23e26773fde0","elementConfiguration":{"binding":"{{Form.Cigna_Confidentiality.InternalUseTextShort}}","visibility":"","type":"text","disableUpdates":false}},{"type":"shape","id":"4704cef4-5a56-4ba2-93df-046f168dd376","elementConfiguration":{"binding":"{{StringJoin(\" \", DataSources.ConfidentialityDisclaimers[\"Cigna Healthcare\"].ConfidentialityText,\"©\", FormatDateTime(Now(), \"yyyy\"), DataSources.ConfidentialityDisclaimers[\"Cigna Healthcare\"].CopyrightText)}}","visibility":"","type":"text","disableUpdates":false}},{"type":"shape","id":"715b1642-86fd-44a7-ae53-af0fd22b3577","elementConfiguration":{"binding":"{{Form.Cigna_Confidentiality.InternalUseTextShort}}","visibility":"","type":"text","disableUpdates":false}},{"type":"shape","id":"45d00d00-2fa9-4756-a058-a60dc0be8043","elementConfiguration":{"binding":"{{StringJoin(\" \", DataSources.ConfidentialityDisclaimers[\"Cigna Healthcare\"].ConfidentialityText,\"©\", FormatDateTime(Now(), \"yyyy\"), DataSources.ConfidentialityDisclaimers[\"Cigna Healthcare\"].CopyrightText)}}","visibility":"","type":"text","disableUpdates":false}},{"type":"shape","id":"f99eaae3-1697-4d0e-b281-4dfb30fa44be","elementConfiguration":{"binding":"{{Form.Cigna_Confidentiality.InternalUseTextShort}}","visibility":"","type":"text","disableUpdates":false}},{"type":"shape","id":"78b25bb3-da53-4fa6-8f73-86b3756bb1bf","elementConfiguration":{"binding":"{{StringJoin(\" \", DataSources.ConfidentialityDisclaimers[\"Cigna Healthcare\"].ConfidentialityText,\"©\", FormatDateTime(Now(), \"yyyy\"), DataSources.ConfidentialityDisclaimers[\"Cigna Healthcare\"].CopyrightText)}}","visibility":"","type":"text","disableUpdates":false}},{"type":"shape","id":"3ba1dcf6-f619-400a-9683-331ec9be6ec1","elementConfiguration":{"binding":"{{Form.Cigna_Confidentiality.InternalUseTextShort}}","visibility":"","type":"text","disableUpdates":false}},{"type":"shape","id":"c457368a-8208-40c6-a5fc-962d1944ee77","elementConfiguration":{"binding":"{{StringJoin(\" \", DataSources.ConfidentialityDisclaimers[\"Cigna Healthcare\"].ConfidentialityText,\"©\", FormatDateTime(Now(), \"yyyy\"), DataSources.ConfidentialityDisclaimers[\"Cigna Healthcare\"].CopyrightText)}}","visibility":"","type":"text","disableUpdates":false}},{"type":"shape","id":"6c3aca18-5867-4a86-af7c-0bf37c474dc8","elementConfiguration":{"binding":"{{Form.Cigna_Confidentiality.InternalUseTextShort}}","visibility":"","type":"text","disableUpdates":false}},{"type":"shape","id":"5a594141-cafe-4fed-a92f-e58bf545c0a1","elementConfiguration":{"binding":"{{StringJoin(\" \", DataSources.ConfidentialityDisclaimers[\"Cigna Healthcare\"].ConfidentialityText,\"©\", FormatDateTime(Now(), \"yyyy\"), DataSources.ConfidentialityDisclaimers[\"Cigna Healthcare\"].CopyrightText)}}","visibility":"","type":"text","disableUpdates":false}},{"type":"shape","id":"1084342b-4250-403e-8897-422241f34ac1","elementConfiguration":{"binding":"{{Form.Cigna_Confidentiality.InternalUseTextShort}}","visibility":"","type":"text","disableUpdates":false}},{"type":"shape","id":"30bcfb4f-257b-407c-92fd-15ab6deb49f9","elementConfiguration":{"binding":"{{StringJoin(\" \", DataSources.ConfidentialityDisclaimers[\"Cigna Healthcare\"].ConfidentialityText,\"©\", FormatDateTime(Now(), \"yyyy\"), DataSources.ConfidentialityDisclaimers[\"Cigna Healthcare\"].CopyrightText)}}","visibility":"","type":"text","disableUpdates":false}},{"type":"shape","id":"f8efb5eb-99f6-43f7-81ac-5fd726d802bf","elementConfiguration":{"binding":"{{Form.Cigna_Confidentiality.InternalUseTextShort}}","visibility":"","type":"text","disableUpdates":false}},{"type":"shape","id":"a1bba5f7-fa8e-4989-877c-42be037d28ad","elementConfiguration":{"binding":"{{StringJoin(\" \", DataSources.ConfidentialityDisclaimers[\"Cigna Healthcare\"].ConfidentialityText,\"©\", FormatDateTime(Now(), \"yyyy\"), DataSources.ConfidentialityDisclaimers[\"Cigna Healthcare\"].CopyrightText)}}","visibility":"","type":"text","disableUpdates":false}},{"type":"shape","id":"2d90a33a-7975-4a97-996c-6be5b03cbe67","elementConfiguration":{"binding":"{{Form.Cigna_Confidentiality.InternalUseTextShort}}","visibility":"","type":"text","disableUpdates":false}},{"type":"shape","id":"c83c4832-da4a-4e46-be35-83a254f7a8da","elementConfiguration":{"binding":"{{StringJoin(\" \", DataSources.ConfidentialityDisclaimers[\"Cigna Healthcare\"].ConfidentialityText,\"©\", FormatDateTime(Now(), \"yyyy\"), DataSources.ConfidentialityDisclaimers[\"Cigna Healthcare\"].CopyrightText)}}","visibility":"","type":"text","disableUpdates":false}},{"type":"shape","id":"1212ac28-124a-4e13-af30-7770c58bd733","elementConfiguration":{"binding":"{{Form.Cigna_Confidentiality.InternalUseTextShort}}","visibility":"","type":"text","disableUpdates":false}},{"type":"shape","id":"0c4b66a1-6749-41e5-800b-5cdb2ee0de5c","elementConfiguration":{"binding":"{{StringJoin(\" \", DataSources.ConfidentialityDisclaimers[\"Cigna Healthcare\"].ConfidentialityText,\"©\", FormatDateTime(Now(), \"yyyy\"), DataSources.ConfidentialityDisclaimers[\"Cigna Healthcare\"].CopyrightText)}}","visibility":"","type":"text","disableUpdates":false}},{"type":"shape","id":"24f71507-74a1-4d6e-8f95-255601d3ebc8","elementConfiguration":{"binding":"{{Form.Cigna_Confidentiality.InternalUseTextShort}}","visibility":"","type":"text","disableUpdates":false}},{"type":"shape","id":"72213dc5-3f6c-4ece-a512-16750c17ae62","elementConfiguration":{"binding":"{{StringJoin(\" \", DataSources.ConfidentialityDisclaimers[\"Cigna Healthcare\"].ConfidentialityText,\"©\", FormatDateTime(Now(), \"yyyy\"), DataSources.ConfidentialityDisclaimers[\"Cigna Healthcare\"].CopyrightText)}}","visibility":"","type":"text","disableUpdates":false}},{"type":"shape","id":"62f75795-19c4-4884-8940-33231bfb6613","elementConfiguration":{"binding":"{{Form.Cigna_Confidentiality.InternalUseTextShort}}","visibility":"","type":"text","disableUpdates":false}},{"type":"shape","id":"404e7a6c-ce1c-4574-bbfe-31302b8cad7f","elementConfiguration":{"binding":"{{StringJoin(\" \", DataSources.ConfidentialityDisclaimers[\"Cigna Healthcare\"].ConfidentialityText,\"©\", FormatDateTime(Now(), \"yyyy\"), DataSources.ConfidentialityDisclaimers[\"Cigna Healthcare\"].CopyrightText)}}","visibility":"","type":"text","disableUpdates":false}},{"type":"shape","id":"78a20875-10cc-4fbb-b08a-40ca83cc6aef","elementConfiguration":{"binding":"{{Form.Cigna_Confidentiality.InternalUseTextShort}}","visibility":"","type":"text","disableUpdates":false}},{"type":"shape","id":"a66a9044-ccef-473b-8291-05b0b4c51800","elementConfiguration":{"binding":"{{StringJoin(\" \", DataSources.ConfidentialityDisclaimers[\"Cigna Healthcare\"].ConfidentialityText,\"©\", FormatDateTime(Now(), \"yyyy\"), DataSources.ConfidentialityDisclaimers[\"Cigna Healthcare\"].CopyrightText)}}","visibility":"","type":"text","disableUpdates":false}},{"type":"shape","id":"fd82d907-806b-47bb-9258-11d8911e21ea","elementConfiguration":{"binding":"{{Form.Cigna_Confidentiality.InternalUseTextShort}}","visibility":"","type":"text","disableUpdates":false}},{"type":"shape","id":"d31aeeaf-a85f-44be-8e66-479a0878e0a7","elementConfiguration":{"binding":"{{StringJoin(\" \", DataSources.ConfidentialityDisclaimers[\"Cigna Healthcare\"].ConfidentialityText,\"©\", FormatDateTime(Now(), \"yyyy\"), DataSources.ConfidentialityDisclaimers[\"Cigna Healthcare\"].CopyrightText)}}","visibility":"","type":"text","disableUpdates":false}},{"type":"shape","id":"e4b84540-9192-436f-8111-71aa649663a0","elementConfiguration":{"binding":"{{Form.Cigna_Confidentiality.InternalUseTextShort}}","visibility":"","type":"text","disableUpdates":false}},{"type":"shape","id":"7e2bfd36-361a-4afe-a52f-f7f76b8b0479","elementConfiguration":{"binding":"{{StringJoin(\" \", DataSources.ConfidentialityDisclaimers[\"Cigna Healthcare\"].ConfidentialityText,\"©\", FormatDateTime(Now(), \"yyyy\"), DataSources.ConfidentialityDisclaimers[\"Cigna Healthcare\"].CopyrightText)}}","visibility":"","type":"text","disableUpdates":false}},{"type":"shape","id":"0512e343-282a-457b-9aa1-9e5c84d4b7bf","elementConfiguration":{"binding":"{{Form.Cigna_Confidentiality.InternalUseTextShort}}","visibility":"","type":"text","disableUpdates":false}},{"type":"shape","id":"0a40be97-db79-4bfc-b110-402da0c2a79a","elementConfiguration":{"binding":"{{StringJoin(\" \", DataSources.ConfidentialityDisclaimers[\"Cigna Healthcare\"].ConfidentialityText,\"©\", FormatDateTime(Now(), \"yyyy\"), DataSources.ConfidentialityDisclaimers[\"Cigna Healthcare\"].CopyrightText)}}","visibility":"","type":"text","disableUpdates":false}},{"type":"shape","id":"6bf1fe32-3202-4011-8d35-5aea760441c7","elementConfiguration":{"binding":"{{Form.Cigna_Confidentiality.InternalUseTextShort}}","visibility":"","type":"text","disableUpdates":false}},{"type":"shape","id":"6a46dc54-75f8-494f-808b-12c87f22d986","elementConfiguration":{"binding":"{{StringJoin(\" \", DataSources.ConfidentialityDisclaimers[\"Cigna Healthcare\"].ConfidentialityText,\"©\", FormatDateTime(Now(), \"yyyy\"), DataSources.ConfidentialityDisclaimers[\"Cigna Healthcare\"].CopyrightText)}}","visibility":"","type":"text","disableUpdates":false}},{"type":"shape","id":"b1955f9b-d216-45cc-ab71-fe53e96a8a62","elementConfiguration":{"binding":"{{Form.Cigna_Confidentiality.InternalUseTextShort}}","visibility":"","type":"text","disableUpdates":false}},{"type":"shape","id":"cd935c92-923f-45a3-9527-946538708690","elementConfiguration":{"binding":"{{StringJoin(\" \", DataSources.ConfidentialityDisclaimers[\"Cigna Healthcare\"].ConfidentialityText,\"©\", FormatDateTime(Now(), \"yyyy\"), DataSources.ConfidentialityDisclaimers[\"Cigna Healthcare\"].CopyrightText)}}","visibility":"","type":"text","disableUpdates":false}},{"type":"shape","id":"f65a7757-3eb6-4efc-8860-77e38449e68d","elementConfiguration":{"binding":"{{Form.Cigna_Confidentiality.InternalUseTextShort}}","visibility":"","type":"text","disableUpdates":false}}],"transformationConfigurations":[{"language":"{{DocumentLanguage}}","disableUpdates":false,"type":"proofingLanguage"}],"templateName":"Cigna Healthcare Template","templateDescription":"Cigna Healthcare core PPT template","enableDocumentContentUpdater":true,"version":"2.0"}]]></TemplafyTemplateConfiguration>
</file>

<file path=customXml/item4.xml><?xml version="1.0" encoding="utf-8"?>
<TemplafyFormConfiguration><![CDATA[{"formFields":[{"distinct":true,"hideIfNoUserInteractionRequired":false,"required":false,"defaultValue":"n/a","autoSelectFirstOption":false,"helpTexts":{"prefix":"","postfix":""},"spacing":{},"shareValue":false,"type":"dropDown","dataSourceName":"InternalUseStamps","dataSourceFieldName":"Name","name":"Cigna_Confidentiality","label":"Internal Stamp Only"}],"formDataEntries":[{"name":"Cigna_Confidentiality","value":"G/vezzSeMLDD4RRaUwZ9NfPrqUtYz0kKqBaHBpmHdW8="}]}]]></TemplafyFormConfiguration>
</file>

<file path=customXml/item5.xml><?xml version="1.0" encoding="utf-8"?>
<TemplafySlideTemplateConfiguration><![CDATA[{"slideVersion":7,"isValidatorEnabled":false,"isLocked":false,"elementsMetadata":[],"slideId":"912479013465489410","enableDocumentContentUpdater":false,"version":"2.0"}]]></TemplafySlideTemplateConfiguration>
</file>

<file path=customXml/item6.xml><?xml version="1.0" encoding="utf-8"?>
<TemplafySlideFormConfiguration><![CDATA[{"formFields":[{"distinct":true,"hideIfNoUserInteractionRequired":false,"required":false,"defaultValue":"n/a","autoSelectFirstOption":false,"helpTexts":{"prefix":"","postfix":""},"spacing":{},"shareValue":false,"type":"dropDown","dataSourceName":"InternalUseStamps","dataSourceFieldName":"Name","name":"Cigna_Confidentiality","label":"Internal Stamp Only"}],"formDataEntries":[]}]]></TemplafySlideFormConfiguration>
</file>

<file path=customXml/itemProps1.xml><?xml version="1.0" encoding="utf-8"?>
<ds:datastoreItem xmlns:ds="http://schemas.openxmlformats.org/officeDocument/2006/customXml" ds:itemID="{9E89F759-1217-48F5-A190-02FCF400B4EC}">
  <ds:schemaRefs/>
</ds:datastoreItem>
</file>

<file path=customXml/itemProps2.xml><?xml version="1.0" encoding="utf-8"?>
<ds:datastoreItem xmlns:ds="http://schemas.openxmlformats.org/officeDocument/2006/customXml" ds:itemID="{6D5905CE-2AE2-460C-AA8A-49C143BD82BF}">
  <ds:schemaRefs/>
</ds:datastoreItem>
</file>

<file path=customXml/itemProps3.xml><?xml version="1.0" encoding="utf-8"?>
<ds:datastoreItem xmlns:ds="http://schemas.openxmlformats.org/officeDocument/2006/customXml" ds:itemID="{9E4D2E6F-FE49-4FFB-A5F2-EDA5AAB1D111}">
  <ds:schemaRefs/>
</ds:datastoreItem>
</file>

<file path=customXml/itemProps4.xml><?xml version="1.0" encoding="utf-8"?>
<ds:datastoreItem xmlns:ds="http://schemas.openxmlformats.org/officeDocument/2006/customXml" ds:itemID="{180E6B4A-02B3-49EE-B6F9-C0FE6F86CE81}">
  <ds:schemaRefs/>
</ds:datastoreItem>
</file>

<file path=customXml/itemProps5.xml><?xml version="1.0" encoding="utf-8"?>
<ds:datastoreItem xmlns:ds="http://schemas.openxmlformats.org/officeDocument/2006/customXml" ds:itemID="{7C9BAD95-5E7B-427E-A861-4DD244C903B6}">
  <ds:schemaRefs/>
</ds:datastoreItem>
</file>

<file path=customXml/itemProps6.xml><?xml version="1.0" encoding="utf-8"?>
<ds:datastoreItem xmlns:ds="http://schemas.openxmlformats.org/officeDocument/2006/customXml" ds:itemID="{333BE877-0151-4C3D-BA4B-3D4ACE8649D6}">
  <ds:schemaRefs/>
</ds:datastoreItem>
</file>

<file path=docProps/app.xml><?xml version="1.0" encoding="utf-8"?>
<Properties xmlns="http://schemas.openxmlformats.org/officeDocument/2006/extended-properties" xmlns:vt="http://schemas.openxmlformats.org/officeDocument/2006/docPropsVTypes">
  <Template>Cigna Healthcare</Template>
  <TotalTime>1195</TotalTime>
  <Words>909</Words>
  <Application>Microsoft Office PowerPoint</Application>
  <PresentationFormat>Widescreen</PresentationFormat>
  <Paragraphs>104</Paragraphs>
  <Slides>8</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Narrow</vt:lpstr>
      <vt:lpstr>Georgia</vt:lpstr>
      <vt:lpstr>ValueSansPro-Bold</vt:lpstr>
      <vt:lpstr>ValueSansPro-Regular</vt:lpstr>
      <vt:lpstr>Verdana</vt:lpstr>
      <vt:lpstr>Cigna Healthcare</vt:lpstr>
      <vt:lpstr>TEHW 2026 EDUCATIONAL SEMINAR</vt:lpstr>
      <vt:lpstr>TEHW 2026 Educational Seminar Agenda</vt:lpstr>
      <vt:lpstr>Call or Click to Find a Network Dentist </vt:lpstr>
      <vt:lpstr>myCigna</vt:lpstr>
      <vt:lpstr>SmartScan Keep your teeth in the picture of health</vt:lpstr>
      <vt:lpstr>How to get started with SmartScan</vt:lpstr>
      <vt:lpstr>Who Qualifies for OHIP?</vt:lpstr>
      <vt:lpstr>Thank you for  your time and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Davis, Caroline C</dc:creator>
  <cp:lastModifiedBy>Scantlin, Pamela</cp:lastModifiedBy>
  <cp:revision>11</cp:revision>
  <dcterms:created xsi:type="dcterms:W3CDTF">2026-03-02T21:43:59Z</dcterms:created>
  <dcterms:modified xsi:type="dcterms:W3CDTF">2026-03-18T18:59:52Z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MSIP_Label_459ef8e5-3aaa-41a0-b30c-a77b6f506147_Enabled">
    <vt:lpwstr>true</vt:lpwstr>
  </property>
  <property fmtid="{D5CDD505-2E9C-101B-9397-08002B2CF9AE}" pid="4" name="MSIP_Label_459ef8e5-3aaa-41a0-b30c-a77b6f506147_SetDate">
    <vt:lpwstr>2024-05-14T11:18:48Z</vt:lpwstr>
  </property>
  <property fmtid="{D5CDD505-2E9C-101B-9397-08002B2CF9AE}" pid="5" name="MSIP_Label_459ef8e5-3aaa-41a0-b30c-a77b6f506147_Method">
    <vt:lpwstr>Standard</vt:lpwstr>
  </property>
  <property fmtid="{D5CDD505-2E9C-101B-9397-08002B2CF9AE}" pid="6" name="MSIP_Label_459ef8e5-3aaa-41a0-b30c-a77b6f506147_Name">
    <vt:lpwstr>Internal</vt:lpwstr>
  </property>
  <property fmtid="{D5CDD505-2E9C-101B-9397-08002B2CF9AE}" pid="7" name="MSIP_Label_459ef8e5-3aaa-41a0-b30c-a77b6f506147_SiteId">
    <vt:lpwstr>9343c96b-27bb-4092-add6-977870612481</vt:lpwstr>
  </property>
  <property fmtid="{D5CDD505-2E9C-101B-9397-08002B2CF9AE}" pid="8" name="MSIP_Label_459ef8e5-3aaa-41a0-b30c-a77b6f506147_ActionId">
    <vt:lpwstr>3965c6cd-91fa-4292-8e45-79bbc47fea44</vt:lpwstr>
  </property>
  <property fmtid="{D5CDD505-2E9C-101B-9397-08002B2CF9AE}" pid="9" name="MSIP_Label_459ef8e5-3aaa-41a0-b30c-a77b6f506147_ContentBits">
    <vt:lpwstr>0</vt:lpwstr>
  </property>
  <property fmtid="{D5CDD505-2E9C-101B-9397-08002B2CF9AE}" pid="10" name="Created by">
    <vt:lpwstr>omnidocs.com</vt:lpwstr>
  </property>
  <property fmtid="{D5CDD505-2E9C-101B-9397-08002B2CF9AE}" pid="11" name="TemplafyTimeStamp">
    <vt:lpwstr>2025-10-10T19:47:40</vt:lpwstr>
  </property>
  <property fmtid="{D5CDD505-2E9C-101B-9397-08002B2CF9AE}" pid="12" name="TemplafyTenantId">
    <vt:lpwstr>cigna</vt:lpwstr>
  </property>
  <property fmtid="{D5CDD505-2E9C-101B-9397-08002B2CF9AE}" pid="13" name="TemplafyTemplateId">
    <vt:lpwstr>638102491023888301</vt:lpwstr>
  </property>
  <property fmtid="{D5CDD505-2E9C-101B-9397-08002B2CF9AE}" pid="14" name="TemplafyUserProfileId">
    <vt:lpwstr>1031473591355967930</vt:lpwstr>
  </property>
  <property fmtid="{D5CDD505-2E9C-101B-9397-08002B2CF9AE}" pid="15" name="TemplafyLanguageCode">
    <vt:lpwstr>en-US</vt:lpwstr>
  </property>
  <property fmtid="{D5CDD505-2E9C-101B-9397-08002B2CF9AE}" pid="16" name="TemplafyFromBlank">
    <vt:bool>false</vt:bool>
  </property>
  <property fmtid="{D5CDD505-2E9C-101B-9397-08002B2CF9AE}" pid="17" name="MSIP_Label_b195fec1-33f7-4cab-8a17-aa30fc06e0fe_Enabled">
    <vt:lpwstr>true</vt:lpwstr>
  </property>
  <property fmtid="{D5CDD505-2E9C-101B-9397-08002B2CF9AE}" pid="18" name="MSIP_Label_b195fec1-33f7-4cab-8a17-aa30fc06e0fe_SetDate">
    <vt:lpwstr>2026-03-02T21:44:06Z</vt:lpwstr>
  </property>
  <property fmtid="{D5CDD505-2E9C-101B-9397-08002B2CF9AE}" pid="19" name="MSIP_Label_b195fec1-33f7-4cab-8a17-aa30fc06e0fe_Method">
    <vt:lpwstr>Privileged</vt:lpwstr>
  </property>
  <property fmtid="{D5CDD505-2E9C-101B-9397-08002B2CF9AE}" pid="20" name="MSIP_Label_b195fec1-33f7-4cab-8a17-aa30fc06e0fe_Name">
    <vt:lpwstr>Public</vt:lpwstr>
  </property>
  <property fmtid="{D5CDD505-2E9C-101B-9397-08002B2CF9AE}" pid="21" name="MSIP_Label_b195fec1-33f7-4cab-8a17-aa30fc06e0fe_SiteId">
    <vt:lpwstr>791b26cb-3fdf-47c3-b85d-bd9f037e3e7f</vt:lpwstr>
  </property>
  <property fmtid="{D5CDD505-2E9C-101B-9397-08002B2CF9AE}" pid="22" name="MSIP_Label_b195fec1-33f7-4cab-8a17-aa30fc06e0fe_ActionId">
    <vt:lpwstr>2cd9b550-9ad8-4a98-ab07-cefae92274e0</vt:lpwstr>
  </property>
  <property fmtid="{D5CDD505-2E9C-101B-9397-08002B2CF9AE}" pid="23" name="MSIP_Label_b195fec1-33f7-4cab-8a17-aa30fc06e0fe_ContentBits">
    <vt:lpwstr>0</vt:lpwstr>
  </property>
  <property fmtid="{D5CDD505-2E9C-101B-9397-08002B2CF9AE}" pid="24" name="MSIP_Label_b195fec1-33f7-4cab-8a17-aa30fc06e0fe_Tag">
    <vt:lpwstr>10, 0, 1, 1</vt:lpwstr>
  </property>
</Properties>
</file>