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8" r:id="rId1"/>
  </p:sldMasterIdLst>
  <p:notesMasterIdLst>
    <p:notesMasterId r:id="rId24"/>
  </p:notesMasterIdLst>
  <p:handoutMasterIdLst>
    <p:handoutMasterId r:id="rId25"/>
  </p:handoutMasterIdLst>
  <p:sldIdLst>
    <p:sldId id="257" r:id="rId2"/>
    <p:sldId id="20033" r:id="rId3"/>
    <p:sldId id="274" r:id="rId4"/>
    <p:sldId id="262" r:id="rId5"/>
    <p:sldId id="268" r:id="rId6"/>
    <p:sldId id="2147470633" r:id="rId7"/>
    <p:sldId id="2146846497" r:id="rId8"/>
    <p:sldId id="402" r:id="rId9"/>
    <p:sldId id="19949" r:id="rId10"/>
    <p:sldId id="2146846354" r:id="rId11"/>
    <p:sldId id="2147470631" r:id="rId12"/>
    <p:sldId id="2147472108" r:id="rId13"/>
    <p:sldId id="2147472150" r:id="rId14"/>
    <p:sldId id="2147472151" r:id="rId15"/>
    <p:sldId id="2147472152" r:id="rId16"/>
    <p:sldId id="2147309969" r:id="rId17"/>
    <p:sldId id="2147472107" r:id="rId18"/>
    <p:sldId id="2147472174" r:id="rId19"/>
    <p:sldId id="2147472153" r:id="rId20"/>
    <p:sldId id="2147472177" r:id="rId21"/>
    <p:sldId id="2147472189" r:id="rId22"/>
    <p:sldId id="266" r:id="rId23"/>
  </p:sldIdLst>
  <p:sldSz cx="12192000" cy="6858000"/>
  <p:notesSz cx="6858000" cy="9296400"/>
  <p:embeddedFontLst>
    <p:embeddedFont>
      <p:font typeface="Arial Narrow" panose="020B0606020202030204" pitchFamily="34" charset="0"/>
      <p:regular r:id="rId26"/>
      <p:bold r:id="rId27"/>
      <p:italic r:id="rId28"/>
      <p:boldItalic r:id="rId29"/>
    </p:embeddedFont>
    <p:embeddedFont>
      <p:font typeface="Gill Sans MT" panose="020B0502020104020203" pitchFamily="34" charset="0"/>
      <p:regular r:id="rId30"/>
      <p:bold r:id="rId31"/>
      <p:italic r:id="rId32"/>
      <p:boldItalic r:id="rId33"/>
    </p:embeddedFont>
    <p:embeddedFont>
      <p:font typeface="Lucida Sans" panose="020B0602030504020204" pitchFamily="34" charset="0"/>
      <p:regular r:id="rId34"/>
      <p:bold r:id="rId35"/>
      <p:italic r:id="rId36"/>
      <p:boldItalic r:id="rId37"/>
    </p:embeddedFont>
    <p:embeddedFont>
      <p:font typeface="Open Sans" panose="020B0606030504020204" pitchFamily="34" charset="0"/>
      <p:regular r:id="rId38"/>
      <p:bold r:id="rId39"/>
      <p:italic r:id="rId40"/>
      <p:boldItalic r:id="rId41"/>
    </p:embeddedFont>
    <p:embeddedFont>
      <p:font typeface="Open Sans Light" panose="020B0306030504020204" pitchFamily="34" charset="0"/>
      <p:regular r:id="rId42"/>
      <p:italic r:id="rId43"/>
    </p:embeddedFont>
    <p:embeddedFont>
      <p:font typeface="Open Sans Medium" panose="020B0604020202020204" charset="0"/>
      <p:regular r:id="rId44"/>
      <p:bold r:id="rId45"/>
      <p:italic r:id="rId46"/>
      <p:boldItalic r:id="rId47"/>
    </p:embeddedFont>
    <p:embeddedFont>
      <p:font typeface="Open Sans Semibold" panose="020B0706030804020204" pitchFamily="34" charset="0"/>
      <p:bold r:id="rId48"/>
      <p:boldItalic r:id="rId49"/>
    </p:embeddedFont>
    <p:embeddedFont>
      <p:font typeface="Oswald" panose="00000500000000000000" pitchFamily="2" charset="0"/>
      <p:regular r:id="rId50"/>
      <p:bold r:id="rId51"/>
    </p:embeddedFont>
    <p:embeddedFont>
      <p:font typeface="oswald regular" panose="00000500000000000000" pitchFamily="2" charset="0"/>
      <p:regular r:id="rId52"/>
    </p:embeddedFont>
  </p:embeddedFont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as, Lindsey H" initials="LLH" lastIdx="7" clrIdx="0"/>
  <p:cmAuthor id="2" name="Blocher, Heather" initials="B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59"/>
    <a:srgbClr val="A02741"/>
    <a:srgbClr val="0051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20" autoAdjust="0"/>
    <p:restoredTop sz="96357" autoAdjust="0"/>
  </p:normalViewPr>
  <p:slideViewPr>
    <p:cSldViewPr snapToGrid="0" snapToObjects="1">
      <p:cViewPr varScale="1">
        <p:scale>
          <a:sx n="96" d="100"/>
          <a:sy n="96" d="100"/>
        </p:scale>
        <p:origin x="72" y="306"/>
      </p:cViewPr>
      <p:guideLst/>
    </p:cSldViewPr>
  </p:slideViewPr>
  <p:outlineViewPr>
    <p:cViewPr>
      <p:scale>
        <a:sx n="60" d="100"/>
        <a:sy n="60"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5" d="100"/>
          <a:sy n="85" d="100"/>
        </p:scale>
        <p:origin x="208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6.fntdata"/><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ham, Linda" userId="1421e31c-7b22-4e72-8186-abb59be2dfaa" providerId="ADAL" clId="{BFB8141A-E6B8-485B-BE87-66A7FF7AE331}"/>
    <pc:docChg chg="custSel modSld">
      <pc:chgData name="Gorham, Linda" userId="1421e31c-7b22-4e72-8186-abb59be2dfaa" providerId="ADAL" clId="{BFB8141A-E6B8-485B-BE87-66A7FF7AE331}" dt="2025-03-21T18:59:14.859" v="278" actId="20577"/>
      <pc:docMkLst>
        <pc:docMk/>
      </pc:docMkLst>
      <pc:sldChg chg="delSp modSp mod">
        <pc:chgData name="Gorham, Linda" userId="1421e31c-7b22-4e72-8186-abb59be2dfaa" providerId="ADAL" clId="{BFB8141A-E6B8-485B-BE87-66A7FF7AE331}" dt="2025-03-21T18:59:14.859" v="278" actId="20577"/>
        <pc:sldMkLst>
          <pc:docMk/>
          <pc:sldMk cId="48116692" sldId="274"/>
        </pc:sldMkLst>
        <pc:spChg chg="mod">
          <ac:chgData name="Gorham, Linda" userId="1421e31c-7b22-4e72-8186-abb59be2dfaa" providerId="ADAL" clId="{BFB8141A-E6B8-485B-BE87-66A7FF7AE331}" dt="2025-03-21T18:59:14.859" v="278" actId="20577"/>
          <ac:spMkLst>
            <pc:docMk/>
            <pc:sldMk cId="48116692" sldId="274"/>
            <ac:spMk id="13" creationId="{00000000-0000-0000-0000-000000000000}"/>
          </ac:spMkLst>
        </pc:spChg>
        <pc:spChg chg="mod">
          <ac:chgData name="Gorham, Linda" userId="1421e31c-7b22-4e72-8186-abb59be2dfaa" providerId="ADAL" clId="{BFB8141A-E6B8-485B-BE87-66A7FF7AE331}" dt="2025-03-17T14:19:21.484" v="3" actId="14100"/>
          <ac:spMkLst>
            <pc:docMk/>
            <pc:sldMk cId="48116692" sldId="274"/>
            <ac:spMk id="15" creationId="{00000000-0000-0000-0000-000000000000}"/>
          </ac:spMkLst>
        </pc:spChg>
        <pc:spChg chg="mod">
          <ac:chgData name="Gorham, Linda" userId="1421e31c-7b22-4e72-8186-abb59be2dfaa" providerId="ADAL" clId="{BFB8141A-E6B8-485B-BE87-66A7FF7AE331}" dt="2025-03-17T14:19:37.183" v="5" actId="1076"/>
          <ac:spMkLst>
            <pc:docMk/>
            <pc:sldMk cId="48116692" sldId="274"/>
            <ac:spMk id="16" creationId="{00000000-0000-0000-0000-000000000000}"/>
          </ac:spMkLst>
        </pc:spChg>
      </pc:sldChg>
      <pc:sldChg chg="modSp mod">
        <pc:chgData name="Gorham, Linda" userId="1421e31c-7b22-4e72-8186-abb59be2dfaa" providerId="ADAL" clId="{BFB8141A-E6B8-485B-BE87-66A7FF7AE331}" dt="2025-03-21T18:55:27.212" v="259" actId="6549"/>
        <pc:sldMkLst>
          <pc:docMk/>
          <pc:sldMk cId="911937900" sldId="402"/>
        </pc:sldMkLst>
        <pc:graphicFrameChg chg="mod modGraphic">
          <ac:chgData name="Gorham, Linda" userId="1421e31c-7b22-4e72-8186-abb59be2dfaa" providerId="ADAL" clId="{BFB8141A-E6B8-485B-BE87-66A7FF7AE331}" dt="2025-03-21T18:55:27.212" v="259" actId="6549"/>
          <ac:graphicFrameMkLst>
            <pc:docMk/>
            <pc:sldMk cId="911937900" sldId="402"/>
            <ac:graphicFrameMk id="8" creationId="{00000000-0000-0000-0000-000000000000}"/>
          </ac:graphicFrameMkLst>
        </pc:graphicFrameChg>
      </pc:sldChg>
      <pc:sldChg chg="modSp mod">
        <pc:chgData name="Gorham, Linda" userId="1421e31c-7b22-4e72-8186-abb59be2dfaa" providerId="ADAL" clId="{BFB8141A-E6B8-485B-BE87-66A7FF7AE331}" dt="2025-03-21T18:58:12.314" v="260" actId="20577"/>
        <pc:sldMkLst>
          <pc:docMk/>
          <pc:sldMk cId="2720848293" sldId="2147472153"/>
        </pc:sldMkLst>
        <pc:spChg chg="mod">
          <ac:chgData name="Gorham, Linda" userId="1421e31c-7b22-4e72-8186-abb59be2dfaa" providerId="ADAL" clId="{BFB8141A-E6B8-485B-BE87-66A7FF7AE331}" dt="2025-03-21T18:58:12.314" v="260" actId="20577"/>
          <ac:spMkLst>
            <pc:docMk/>
            <pc:sldMk cId="2720848293" sldId="2147472153"/>
            <ac:spMk id="3" creationId="{766E72B2-1319-D573-6F05-4830CB4DB2C7}"/>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42900" y="298521"/>
            <a:ext cx="4160520" cy="466434"/>
          </a:xfrm>
          <a:prstGeom prst="rect">
            <a:avLst/>
          </a:prstGeom>
        </p:spPr>
        <p:txBody>
          <a:bodyPr vert="horz" lIns="91440" tIns="45720" rIns="91440" bIns="45720" rtlCol="0"/>
          <a:lstStyle>
            <a:lvl1pPr algn="l">
              <a:defRPr sz="1200"/>
            </a:lvl1pPr>
          </a:lstStyle>
          <a:p>
            <a:endParaRPr lang="en-US" sz="1000" dirty="0">
              <a:latin typeface="Open Sans" charset="0"/>
              <a:ea typeface="Open Sans" charset="0"/>
              <a:cs typeface="Open Sans" charset="0"/>
            </a:endParaRPr>
          </a:p>
        </p:txBody>
      </p:sp>
      <p:sp>
        <p:nvSpPr>
          <p:cNvPr id="4" name="Footer Placeholder 3"/>
          <p:cNvSpPr>
            <a:spLocks noGrp="1"/>
          </p:cNvSpPr>
          <p:nvPr>
            <p:ph type="ftr" sz="quarter" idx="2"/>
          </p:nvPr>
        </p:nvSpPr>
        <p:spPr>
          <a:xfrm>
            <a:off x="342900" y="8829967"/>
            <a:ext cx="2628900" cy="466433"/>
          </a:xfrm>
          <a:prstGeom prst="rect">
            <a:avLst/>
          </a:prstGeom>
        </p:spPr>
        <p:txBody>
          <a:bodyPr vert="horz" lIns="91440" tIns="45720" rIns="91440" bIns="45720" rtlCol="0" anchor="ctr" anchorCtr="0"/>
          <a:lstStyle>
            <a:lvl1pPr algn="l">
              <a:defRPr sz="1200"/>
            </a:lvl1pPr>
          </a:lstStyle>
          <a:p>
            <a:endParaRPr lang="en-US" sz="1000" dirty="0">
              <a:latin typeface="Open Sans" charset="0"/>
              <a:ea typeface="Open Sans" charset="0"/>
              <a:cs typeface="Open Sans" charset="0"/>
            </a:endParaRPr>
          </a:p>
        </p:txBody>
      </p:sp>
      <p:sp>
        <p:nvSpPr>
          <p:cNvPr id="5" name="Slide Number Placeholder 4"/>
          <p:cNvSpPr>
            <a:spLocks noGrp="1"/>
          </p:cNvSpPr>
          <p:nvPr>
            <p:ph type="sldNum" sz="quarter" idx="3"/>
          </p:nvPr>
        </p:nvSpPr>
        <p:spPr>
          <a:xfrm>
            <a:off x="2971805" y="8829967"/>
            <a:ext cx="914401" cy="466433"/>
          </a:xfrm>
          <a:prstGeom prst="rect">
            <a:avLst/>
          </a:prstGeom>
        </p:spPr>
        <p:txBody>
          <a:bodyPr vert="horz" lIns="91440" tIns="45720" rIns="91440" bIns="45720" rtlCol="0" anchor="ctr" anchorCtr="0"/>
          <a:lstStyle>
            <a:lvl1pPr algn="r">
              <a:defRPr sz="1200"/>
            </a:lvl1pPr>
          </a:lstStyle>
          <a:p>
            <a:pPr algn="ctr"/>
            <a:fld id="{52089092-0B54-5E4F-846B-8B18B1AAEB83}" type="slidenum">
              <a:rPr lang="en-US" sz="1000" smtClean="0">
                <a:latin typeface="Open Sans" charset="0"/>
                <a:ea typeface="Open Sans" charset="0"/>
                <a:cs typeface="Open Sans" charset="0"/>
              </a:rPr>
              <a:pPr algn="ctr"/>
              <a:t>‹#›</a:t>
            </a:fld>
            <a:endParaRPr lang="en-US" sz="1000" dirty="0">
              <a:latin typeface="Open Sans" charset="0"/>
              <a:ea typeface="Open Sans" charset="0"/>
              <a:cs typeface="Open Sans"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81625" y="298521"/>
            <a:ext cx="1110618" cy="203410"/>
          </a:xfrm>
          <a:prstGeom prst="rect">
            <a:avLst/>
          </a:prstGeom>
        </p:spPr>
      </p:pic>
      <p:sp>
        <p:nvSpPr>
          <p:cNvPr id="7" name="Date Placeholder 6">
            <a:extLst>
              <a:ext uri="{FF2B5EF4-FFF2-40B4-BE49-F238E27FC236}">
                <a16:creationId xmlns:a16="http://schemas.microsoft.com/office/drawing/2014/main" id="{BF5956C0-247E-274F-949E-861F8FDB972B}"/>
              </a:ext>
            </a:extLst>
          </p:cNvPr>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B971B8E5-EBE5-2442-B6AC-FBA7F1F30453}" type="datetimeFigureOut">
              <a:rPr lang="en-US" smtClean="0"/>
              <a:t>3/21/2025</a:t>
            </a:fld>
            <a:endParaRPr lang="en-US"/>
          </a:p>
        </p:txBody>
      </p:sp>
    </p:spTree>
    <p:extLst>
      <p:ext uri="{BB962C8B-B14F-4D97-AF65-F5344CB8AC3E}">
        <p14:creationId xmlns:p14="http://schemas.microsoft.com/office/powerpoint/2010/main" val="97757077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1"/>
          <p:cNvSpPr>
            <a:spLocks noGrp="1"/>
          </p:cNvSpPr>
          <p:nvPr>
            <p:ph type="hdr" sz="quarter"/>
          </p:nvPr>
        </p:nvSpPr>
        <p:spPr>
          <a:xfrm>
            <a:off x="0" y="3"/>
            <a:ext cx="2971800" cy="466434"/>
          </a:xfrm>
          <a:prstGeom prst="rect">
            <a:avLst/>
          </a:prstGeom>
        </p:spPr>
        <p:txBody>
          <a:bodyPr vert="horz" lIns="91440" tIns="45720" rIns="91440" bIns="45720" rtlCol="0"/>
          <a:lstStyle>
            <a:lvl1pPr algn="l">
              <a:defRPr sz="1000">
                <a:latin typeface="Open Sans" charset="0"/>
                <a:ea typeface="Open Sans" charset="0"/>
                <a:cs typeface="Open Sans" charset="0"/>
              </a:defRPr>
            </a:lvl1pPr>
          </a:lstStyle>
          <a:p>
            <a:endParaRPr lang="en-US" dirty="0"/>
          </a:p>
        </p:txBody>
      </p:sp>
      <p:sp>
        <p:nvSpPr>
          <p:cNvPr id="9" name="Date Placeholder 2"/>
          <p:cNvSpPr>
            <a:spLocks noGrp="1"/>
          </p:cNvSpPr>
          <p:nvPr>
            <p:ph type="dt" idx="1"/>
          </p:nvPr>
        </p:nvSpPr>
        <p:spPr>
          <a:xfrm>
            <a:off x="0" y="466438"/>
            <a:ext cx="2971800" cy="466434"/>
          </a:xfrm>
          <a:prstGeom prst="rect">
            <a:avLst/>
          </a:prstGeom>
        </p:spPr>
        <p:txBody>
          <a:bodyPr vert="horz" lIns="91440" tIns="45720" rIns="91440" bIns="45720" rtlCol="0"/>
          <a:lstStyle>
            <a:lvl1pPr algn="l">
              <a:defRPr sz="1000">
                <a:latin typeface="Open Sans" charset="0"/>
                <a:ea typeface="Open Sans" charset="0"/>
                <a:cs typeface="Open Sans" charset="0"/>
              </a:defRPr>
            </a:lvl1pPr>
          </a:lstStyle>
          <a:p>
            <a:fld id="{73474CDA-1E93-9D42-BF10-7C4EB7F43B1C}" type="datetimeFigureOut">
              <a:rPr lang="en-US" smtClean="0"/>
              <a:pPr/>
              <a:t>3/21/2025</a:t>
            </a:fld>
            <a:endParaRPr lang="en-US"/>
          </a:p>
        </p:txBody>
      </p:sp>
      <p:sp>
        <p:nvSpPr>
          <p:cNvPr id="10" name="Slide Image Placeholder 3"/>
          <p:cNvSpPr>
            <a:spLocks noGrp="1" noRot="1" noChangeAspect="1"/>
          </p:cNvSpPr>
          <p:nvPr>
            <p:ph type="sldImg" idx="2"/>
          </p:nvPr>
        </p:nvSpPr>
        <p:spPr>
          <a:xfrm>
            <a:off x="280988" y="1254125"/>
            <a:ext cx="6343650" cy="3568700"/>
          </a:xfrm>
          <a:prstGeom prst="rect">
            <a:avLst/>
          </a:prstGeom>
          <a:noFill/>
          <a:ln w="12700">
            <a:solidFill>
              <a:prstClr val="black"/>
            </a:solidFill>
          </a:ln>
        </p:spPr>
        <p:txBody>
          <a:bodyPr vert="horz" lIns="91440" tIns="45720" rIns="91440" bIns="45720" rtlCol="0" anchor="ctr"/>
          <a:lstStyle/>
          <a:p>
            <a:endParaRPr lang="en-US"/>
          </a:p>
        </p:txBody>
      </p:sp>
      <p:sp>
        <p:nvSpPr>
          <p:cNvPr id="11" name="Notes Placeholder 4"/>
          <p:cNvSpPr>
            <a:spLocks noGrp="1"/>
          </p:cNvSpPr>
          <p:nvPr>
            <p:ph type="body" sz="quarter" idx="3"/>
          </p:nvPr>
        </p:nvSpPr>
        <p:spPr>
          <a:xfrm>
            <a:off x="685800" y="5054918"/>
            <a:ext cx="5486400" cy="367982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000">
                <a:latin typeface="Open Sans" charset="0"/>
                <a:ea typeface="Open Sans" charset="0"/>
                <a:cs typeface="Open Sans" charset="0"/>
              </a:defRPr>
            </a:lvl1pPr>
          </a:lstStyle>
          <a:p>
            <a:endParaRPr lang="en-US"/>
          </a:p>
        </p:txBody>
      </p:sp>
      <p:sp>
        <p:nvSpPr>
          <p:cNvPr id="13"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000">
                <a:latin typeface="Open Sans" charset="0"/>
                <a:ea typeface="Open Sans" charset="0"/>
                <a:cs typeface="Open Sans" charset="0"/>
              </a:defRPr>
            </a:lvl1pPr>
          </a:lstStyle>
          <a:p>
            <a:fld id="{A22A5C37-17F9-4B44-9DF9-29AF6E6DBF1A}" type="slidenum">
              <a:rPr lang="en-US" smtClean="0"/>
              <a:pPr/>
              <a:t>‹#›</a:t>
            </a:fld>
            <a:endParaRPr lang="en-US"/>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6891" y="131515"/>
            <a:ext cx="1110618" cy="203410"/>
          </a:xfrm>
          <a:prstGeom prst="rect">
            <a:avLst/>
          </a:prstGeom>
        </p:spPr>
      </p:pic>
    </p:spTree>
    <p:extLst>
      <p:ext uri="{BB962C8B-B14F-4D97-AF65-F5344CB8AC3E}">
        <p14:creationId xmlns:p14="http://schemas.microsoft.com/office/powerpoint/2010/main" val="1297455216"/>
      </p:ext>
    </p:extLst>
  </p:cSld>
  <p:clrMap bg1="lt1" tx1="dk1" bg2="lt2" tx2="dk2" accent1="accent1" accent2="accent2" accent3="accent3" accent4="accent4" accent5="accent5" accent6="accent6" hlink="hlink" folHlink="folHlink"/>
  <p:hf ftr="0" dt="0"/>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A22A5C37-17F9-4B44-9DF9-29AF6E6DBF1A}" type="slidenum">
              <a:rPr lang="en-US" smtClean="0"/>
              <a:pPr/>
              <a:t>1</a:t>
            </a:fld>
            <a:endParaRPr lang="en-US"/>
          </a:p>
        </p:txBody>
      </p:sp>
    </p:spTree>
    <p:extLst>
      <p:ext uri="{BB962C8B-B14F-4D97-AF65-F5344CB8AC3E}">
        <p14:creationId xmlns:p14="http://schemas.microsoft.com/office/powerpoint/2010/main" val="3159523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22060070-D6A4-753A-6508-009CBF30FEF6}"/>
              </a:ext>
            </a:extLst>
          </p:cNvPr>
          <p:cNvSpPr>
            <a:spLocks noGrp="1" noRot="1" noChangeAspect="1" noTextEdit="1"/>
          </p:cNvSpPr>
          <p:nvPr>
            <p:ph type="sldImg"/>
          </p:nvPr>
        </p:nvSpPr>
        <p:spPr>
          <a:xfrm>
            <a:off x="425450" y="692150"/>
            <a:ext cx="6159500" cy="3463925"/>
          </a:xfrm>
          <a:ln>
            <a:headEnd/>
            <a:tailEnd/>
          </a:ln>
        </p:spPr>
      </p:sp>
      <p:sp>
        <p:nvSpPr>
          <p:cNvPr id="3" name="Notes Placeholder 2">
            <a:extLst>
              <a:ext uri="{FF2B5EF4-FFF2-40B4-BE49-F238E27FC236}">
                <a16:creationId xmlns:a16="http://schemas.microsoft.com/office/drawing/2014/main" id="{5ABD2190-C3AE-D526-408B-E0D0185AAA56}"/>
              </a:ext>
            </a:extLst>
          </p:cNvPr>
          <p:cNvSpPr>
            <a:spLocks noGrp="1"/>
          </p:cNvSpPr>
          <p:nvPr>
            <p:ph type="body" idx="1"/>
          </p:nvPr>
        </p:nvSpPr>
        <p:spPr/>
        <p:txBody>
          <a:bodyPr spcFirstLastPara="1">
            <a:noAutofit/>
          </a:bodyPr>
          <a:lstStyle/>
          <a:p>
            <a:pPr marL="0" marR="0" lvl="0" indent="0">
              <a:spcBef>
                <a:spcPts val="0"/>
              </a:spcBef>
              <a:spcAft>
                <a:spcPts val="0"/>
              </a:spcAft>
              <a:buFont typeface="Symbol" panose="05050102010706020507" pitchFamily="18" charset="2"/>
              <a:buNone/>
            </a:pPr>
            <a:endParaRPr lang="en-US" sz="1800">
              <a:effectLst/>
              <a:latin typeface="Calibri" panose="020F0502020204030204" pitchFamily="34" charset="0"/>
              <a:ea typeface="Arial" panose="020B0604020202020204" pitchFamily="34" charset="0"/>
              <a:cs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6D68BEBB-FE7D-A27C-0418-C82C0D3B0605}"/>
              </a:ext>
            </a:extLst>
          </p:cNvPr>
          <p:cNvSpPr>
            <a:spLocks noGrp="1" noRot="1" noChangeAspect="1" noTextEdit="1"/>
          </p:cNvSpPr>
          <p:nvPr>
            <p:ph type="sldImg"/>
          </p:nvPr>
        </p:nvSpPr>
        <p:spPr>
          <a:xfrm>
            <a:off x="425450" y="692150"/>
            <a:ext cx="6159500" cy="3463925"/>
          </a:xfrm>
          <a:ln>
            <a:headEnd/>
            <a:tailEnd/>
          </a:ln>
        </p:spPr>
      </p:sp>
      <p:sp>
        <p:nvSpPr>
          <p:cNvPr id="94210" name="Notes Placeholder 2">
            <a:extLst>
              <a:ext uri="{FF2B5EF4-FFF2-40B4-BE49-F238E27FC236}">
                <a16:creationId xmlns:a16="http://schemas.microsoft.com/office/drawing/2014/main" id="{7AED66D6-AC43-8B6B-40CC-FD604964B7CF}"/>
              </a:ext>
            </a:extLst>
          </p:cNvPr>
          <p:cNvSpPr txBox="1">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2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705326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2B114-062F-4659-847E-574A176711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288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42B114-062F-4659-847E-574A176711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461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39A7F5-17A1-024F-A227-F1CE9DA3A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3013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7321C6-4D56-4C4F-A342-560A2FEBA3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856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dirty="0"/>
              <a:t>Master slide: Title and</a:t>
            </a:r>
            <a:r>
              <a:rPr lang="en-US" baseline="0" dirty="0"/>
              <a:t> Three Column Content</a:t>
            </a:r>
            <a:endParaRPr lang="en-US" dirty="0"/>
          </a:p>
          <a:p>
            <a:endParaRPr lang="en-US" dirty="0"/>
          </a:p>
        </p:txBody>
      </p:sp>
      <p:sp>
        <p:nvSpPr>
          <p:cNvPr id="4" name="Slide Number Placeholder 3"/>
          <p:cNvSpPr>
            <a:spLocks noGrp="1"/>
          </p:cNvSpPr>
          <p:nvPr>
            <p:ph type="sldNum" sz="quarter" idx="10"/>
          </p:nvPr>
        </p:nvSpPr>
        <p:spPr/>
        <p:txBody>
          <a:bodyPr/>
          <a:lstStyle/>
          <a:p>
            <a:fld id="{A22A5C37-17F9-4B44-9DF9-29AF6E6DBF1A}" type="slidenum">
              <a:rPr lang="en-US" smtClean="0"/>
              <a:t>3</a:t>
            </a:fld>
            <a:endParaRPr lang="en-US"/>
          </a:p>
        </p:txBody>
      </p:sp>
    </p:spTree>
    <p:extLst>
      <p:ext uri="{BB962C8B-B14F-4D97-AF65-F5344CB8AC3E}">
        <p14:creationId xmlns:p14="http://schemas.microsoft.com/office/powerpoint/2010/main" val="524630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8944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aseline="0" dirty="0"/>
              <a:t>The </a:t>
            </a:r>
            <a:r>
              <a:rPr lang="en-US" b="1" baseline="0" dirty="0" err="1"/>
              <a:t>BlueVision</a:t>
            </a:r>
            <a:r>
              <a:rPr lang="en-US" b="1" baseline="0" dirty="0"/>
              <a:t> Plus </a:t>
            </a:r>
            <a:r>
              <a:rPr lang="en-US" b="0" baseline="0" dirty="0"/>
              <a:t>plan </a:t>
            </a:r>
            <a:r>
              <a:rPr lang="en-US" baseline="0" dirty="0"/>
              <a:t>has a 24-month benefit period for Eye Exams, Frames, and Lenses.</a:t>
            </a:r>
          </a:p>
          <a:p>
            <a:pPr marL="171450" indent="-171450">
              <a:buFont typeface="Wingdings" panose="05000000000000000000" pitchFamily="2" charset="2"/>
              <a:buChar char="§"/>
            </a:pPr>
            <a:r>
              <a:rPr lang="en-US" baseline="0" dirty="0"/>
              <a:t>There is In and Out of Network coverage.</a:t>
            </a:r>
          </a:p>
          <a:p>
            <a:pPr marL="0" indent="0">
              <a:buFont typeface="Wingdings" panose="05000000000000000000" pitchFamily="2" charset="2"/>
              <a:buNone/>
            </a:pPr>
            <a:endParaRPr lang="en-US" baseline="0" dirty="0"/>
          </a:p>
          <a:p>
            <a:pPr marL="171450" indent="-171450">
              <a:buFont typeface="Wingdings" panose="05000000000000000000" pitchFamily="2" charset="2"/>
              <a:buChar char="§"/>
            </a:pPr>
            <a:r>
              <a:rPr lang="en-US" sz="1200" dirty="0">
                <a:effectLst/>
                <a:latin typeface="Calibri Light" panose="020F0302020204030204" pitchFamily="34" charset="0"/>
                <a:ea typeface="Calibri" panose="020F0502020204030204" pitchFamily="34" charset="0"/>
                <a:cs typeface="Calibri Light" panose="020F0302020204030204" pitchFamily="34" charset="0"/>
              </a:rPr>
              <a:t>It is always best to utilize In-Network providers to avoid balance billing. You will incur more out of pocket expenses with Out-of-Network/non-participating providers. Providers that are not within our network do not have to accept CareFirst’s allowed amount and can bill you for the remaining balance.  So, it is always best to stay In-Network if possible</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68ED2-54E3-421D-8971-5205C30EDD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96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OE-06-MakeTheMost</a:t>
            </a:r>
          </a:p>
        </p:txBody>
      </p:sp>
      <p:sp>
        <p:nvSpPr>
          <p:cNvPr id="5" name="Slide Number Placeholder 4"/>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6A39A7F5-17A1-024F-A227-F1CE9DA3A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3018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FAEFCD35-1A88-FF59-4C58-54932007641C}"/>
              </a:ext>
            </a:extLst>
          </p:cNvPr>
          <p:cNvSpPr>
            <a:spLocks noGrp="1" noRot="1" noChangeAspect="1" noTextEdit="1"/>
          </p:cNvSpPr>
          <p:nvPr>
            <p:ph type="sldImg"/>
          </p:nvPr>
        </p:nvSpPr>
        <p:spPr>
          <a:xfrm>
            <a:off x="425450" y="692150"/>
            <a:ext cx="6159500" cy="3463925"/>
          </a:xfrm>
          <a:ln>
            <a:headEnd/>
            <a:tailEnd/>
          </a:ln>
        </p:spPr>
      </p:sp>
      <p:sp>
        <p:nvSpPr>
          <p:cNvPr id="25602" name="Notes Placeholder 2">
            <a:extLst>
              <a:ext uri="{FF2B5EF4-FFF2-40B4-BE49-F238E27FC236}">
                <a16:creationId xmlns:a16="http://schemas.microsoft.com/office/drawing/2014/main" id="{2ED97B68-8683-C920-59F7-775D34BA8751}"/>
              </a:ext>
            </a:extLst>
          </p:cNvPr>
          <p:cNvSpPr txBox="1">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a:solidFill>
                  <a:srgbClr val="14181A"/>
                </a:solidFill>
                <a:effectLst/>
                <a:latin typeface="-apple-system"/>
              </a:rPr>
              <a:t>Thanks, Emma! and hello everyone! Thanks for joining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a:solidFill>
                <a:srgbClr val="14181A"/>
              </a:solidFill>
              <a:effectLst/>
              <a:latin typeface="-apple-system"/>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My name is Stephanie Freeburger and I’m a wellbeing consultant here at CareFirst.</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Today I’m going to walk you through the CareFirst WellBeing app and show you how to access all of the great tools and resources that you can use to support your wellness journey.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wanted to let you know that as a special thank you we will be drawing a winner from today’s attendee list to receive a fun wellness prize. Just our way of saying thank you for joining today to learn about your wellness program.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So, lets go ahead and get started.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strike="sngStrike">
                <a:solidFill>
                  <a:srgbClr val="14181A"/>
                </a:solidFill>
                <a:effectLst/>
                <a:latin typeface="-apple-system"/>
              </a:rPr>
              <a:t>If you were able to catch any of the </a:t>
            </a:r>
            <a:r>
              <a:rPr lang="en-US" sz="1800" b="0" i="0" strike="sngStrike">
                <a:solidFill>
                  <a:srgbClr val="14181A"/>
                </a:solidFill>
                <a:effectLst/>
                <a:latin typeface="-apple-system"/>
                <a:sym typeface="Wingdings" panose="05000000000000000000" pitchFamily="2" charset="2"/>
              </a:rPr>
              <a:t>relaxation video I was just showing, its called Forest Bathing and can be found in the inspirations section of the CareFirst WellBeing app. More on where to find that and many more in just a moment. </a:t>
            </a:r>
          </a:p>
          <a:p>
            <a:pPr marL="0" marR="0">
              <a:lnSpc>
                <a:spcPct val="107000"/>
              </a:lnSpc>
              <a:spcBef>
                <a:spcPts val="0"/>
              </a:spcBef>
              <a:spcAft>
                <a:spcPts val="800"/>
              </a:spcAft>
            </a:pPr>
            <a:endParaRPr lang="en-US" sz="1800" i="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7321C6-4D56-4C4F-A342-560A2FEBA3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635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2B114-062F-4659-847E-574A176711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56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703263"/>
            <a:ext cx="6261100" cy="3522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2B114-062F-4659-847E-574A176711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824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tx2"/>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alphaModFix amt="20000"/>
          </a:blip>
          <a:stretch>
            <a:fillRect/>
          </a:stretch>
        </p:blipFill>
        <p:spPr>
          <a:xfrm>
            <a:off x="1" y="-46173"/>
            <a:ext cx="7500695" cy="3977640"/>
          </a:xfrm>
          <a:prstGeom prst="rect">
            <a:avLst/>
          </a:prstGeom>
        </p:spPr>
      </p:pic>
      <p:pic>
        <p:nvPicPr>
          <p:cNvPr id="13" name="Picture 12"/>
          <p:cNvPicPr>
            <a:picLocks noChangeAspect="1"/>
          </p:cNvPicPr>
          <p:nvPr userDrawn="1"/>
        </p:nvPicPr>
        <p:blipFill>
          <a:blip r:embed="rId3"/>
          <a:stretch>
            <a:fillRect/>
          </a:stretch>
        </p:blipFill>
        <p:spPr>
          <a:xfrm>
            <a:off x="0" y="5828040"/>
            <a:ext cx="12192000" cy="1032933"/>
          </a:xfrm>
          <a:prstGeom prst="rect">
            <a:avLst/>
          </a:prstGeom>
        </p:spPr>
      </p:pic>
      <p:sp>
        <p:nvSpPr>
          <p:cNvPr id="14" name="Content Placeholder 3"/>
          <p:cNvSpPr txBox="1">
            <a:spLocks/>
          </p:cNvSpPr>
          <p:nvPr/>
        </p:nvSpPr>
        <p:spPr>
          <a:xfrm>
            <a:off x="853542" y="6493321"/>
            <a:ext cx="10484915" cy="274320"/>
          </a:xfrm>
          <a:prstGeom prst="rect">
            <a:avLst/>
          </a:prstGeom>
          <a:noFill/>
        </p:spPr>
        <p:txBody>
          <a:bodyPr vert="horz" lIns="0" tIns="0" rIns="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Condensed Regular"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Condensed Regular"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Condensed Regular"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Condensed Regular"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Condensed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00" b="0" i="0" kern="1200" dirty="0">
                <a:solidFill>
                  <a:schemeClr val="bg1"/>
                </a:solidFill>
                <a:effectLst/>
                <a:latin typeface="Arial" panose="020B0604020202020204" pitchFamily="34" charset="0"/>
                <a:ea typeface="+mn-ea"/>
                <a:cs typeface="Arial" panose="020B0604020202020204" pitchFamily="34" charset="0"/>
              </a:rPr>
              <a:t>CareFirst BlueCross BlueShield is the shared business name of CareFirst of Maryland, Inc. and Group Hospitalization and Medical Services, Inc., which are independent licensees of the Blue Cross and Blue Shield Association.</a:t>
            </a:r>
            <a:br>
              <a:rPr lang="en-US" sz="700" b="0" i="0" kern="1200" dirty="0">
                <a:solidFill>
                  <a:schemeClr val="bg1"/>
                </a:solidFill>
                <a:effectLst/>
                <a:latin typeface="Arial" panose="020B0604020202020204" pitchFamily="34" charset="0"/>
                <a:ea typeface="+mn-ea"/>
                <a:cs typeface="Arial" panose="020B0604020202020204" pitchFamily="34" charset="0"/>
              </a:rPr>
            </a:br>
            <a:r>
              <a:rPr lang="en-US" sz="700" b="0" i="0" kern="1200" dirty="0">
                <a:solidFill>
                  <a:schemeClr val="bg1"/>
                </a:solidFill>
                <a:effectLst/>
                <a:latin typeface="Arial" panose="020B0604020202020204" pitchFamily="34" charset="0"/>
                <a:ea typeface="+mn-ea"/>
                <a:cs typeface="Arial" panose="020B0604020202020204" pitchFamily="34" charset="0"/>
              </a:rPr>
              <a:t> BLUE CROSS</a:t>
            </a:r>
            <a:r>
              <a:rPr lang="en-US" sz="700" b="0" i="0" kern="1200" baseline="30000" dirty="0">
                <a:solidFill>
                  <a:schemeClr val="bg1"/>
                </a:solidFill>
                <a:effectLst/>
                <a:latin typeface="Arial" panose="020B0604020202020204" pitchFamily="34" charset="0"/>
                <a:ea typeface="+mn-ea"/>
                <a:cs typeface="Arial" panose="020B0604020202020204" pitchFamily="34" charset="0"/>
              </a:rPr>
              <a:t>®</a:t>
            </a:r>
            <a:r>
              <a:rPr lang="en-US" sz="700" b="0" i="0" kern="1200" dirty="0">
                <a:solidFill>
                  <a:schemeClr val="bg1"/>
                </a:solidFill>
                <a:effectLst/>
                <a:latin typeface="Arial" panose="020B0604020202020204" pitchFamily="34" charset="0"/>
                <a:ea typeface="+mn-ea"/>
                <a:cs typeface="Arial" panose="020B0604020202020204" pitchFamily="34" charset="0"/>
              </a:rPr>
              <a:t>, BLUE SHIELD</a:t>
            </a:r>
            <a:r>
              <a:rPr lang="en-US" sz="700" b="0" i="0" kern="1200" baseline="30000" dirty="0">
                <a:solidFill>
                  <a:schemeClr val="bg1"/>
                </a:solidFill>
                <a:effectLst/>
                <a:latin typeface="Arial" panose="020B0604020202020204" pitchFamily="34" charset="0"/>
                <a:ea typeface="+mn-ea"/>
                <a:cs typeface="Arial" panose="020B0604020202020204" pitchFamily="34" charset="0"/>
              </a:rPr>
              <a:t>®</a:t>
            </a:r>
            <a:r>
              <a:rPr lang="en-US" sz="700" b="0" i="0" kern="1200" dirty="0">
                <a:solidFill>
                  <a:schemeClr val="bg1"/>
                </a:solidFill>
                <a:effectLst/>
                <a:latin typeface="Arial" panose="020B0604020202020204" pitchFamily="34" charset="0"/>
                <a:ea typeface="+mn-ea"/>
                <a:cs typeface="Arial" panose="020B0604020202020204" pitchFamily="34" charset="0"/>
              </a:rPr>
              <a:t> and the Cross and Shield Symbols are registered service marks of the Blue Cross and Blue Shield Association, an association of independent Blue Cross and Blue Shield Plans.</a:t>
            </a:r>
          </a:p>
        </p:txBody>
      </p:sp>
      <p:sp>
        <p:nvSpPr>
          <p:cNvPr id="17" name="Title 16"/>
          <p:cNvSpPr>
            <a:spLocks noGrp="1"/>
          </p:cNvSpPr>
          <p:nvPr>
            <p:ph type="title" hasCustomPrompt="1"/>
          </p:nvPr>
        </p:nvSpPr>
        <p:spPr>
          <a:xfrm>
            <a:off x="1523999" y="1829333"/>
            <a:ext cx="10058400" cy="1901952"/>
          </a:xfrm>
        </p:spPr>
        <p:txBody>
          <a:bodyPr tIns="0" bIns="182880" anchor="b"/>
          <a:lstStyle>
            <a:lvl1pPr algn="r">
              <a:lnSpc>
                <a:spcPct val="90000"/>
              </a:lnSpc>
              <a:defRPr sz="4800" cap="all" spc="0" baseline="0">
                <a:solidFill>
                  <a:schemeClr val="bg1"/>
                </a:solidFill>
              </a:defRPr>
            </a:lvl1pPr>
          </a:lstStyle>
          <a:p>
            <a:r>
              <a:rPr lang="en-US" dirty="0"/>
              <a:t>TITLE IN ALL CAPS HERE</a:t>
            </a:r>
          </a:p>
        </p:txBody>
      </p:sp>
      <p:sp>
        <p:nvSpPr>
          <p:cNvPr id="19" name="Text Placeholder 18"/>
          <p:cNvSpPr>
            <a:spLocks noGrp="1"/>
          </p:cNvSpPr>
          <p:nvPr>
            <p:ph type="body" sz="quarter" idx="10" hasCustomPrompt="1"/>
          </p:nvPr>
        </p:nvSpPr>
        <p:spPr>
          <a:xfrm>
            <a:off x="1524000" y="3731285"/>
            <a:ext cx="10053551" cy="833541"/>
          </a:xfrm>
        </p:spPr>
        <p:txBody>
          <a:bodyPr tIns="274320"/>
          <a:lstStyle>
            <a:lvl1pPr marL="0" indent="0" algn="r">
              <a:buFontTx/>
              <a:buNone/>
              <a:defRPr sz="2000" i="1" baseline="0">
                <a:solidFill>
                  <a:schemeClr val="accent1"/>
                </a:solidFill>
                <a:latin typeface="Open Sans" charset="0"/>
                <a:ea typeface="Open Sans" charset="0"/>
                <a:cs typeface="Open Sans" charset="0"/>
              </a:defRPr>
            </a:lvl1pPr>
            <a:lvl2pPr marL="243834" indent="0">
              <a:buFontTx/>
              <a:buNone/>
              <a:defRPr sz="3200" i="1">
                <a:solidFill>
                  <a:schemeClr val="bg1"/>
                </a:solidFill>
              </a:defRPr>
            </a:lvl2pPr>
            <a:lvl3pPr marL="487668" indent="0">
              <a:buFontTx/>
              <a:buNone/>
              <a:defRPr sz="3200" i="1">
                <a:solidFill>
                  <a:schemeClr val="bg1"/>
                </a:solidFill>
              </a:defRPr>
            </a:lvl3pPr>
            <a:lvl4pPr marL="731502" indent="0">
              <a:buFontTx/>
              <a:buNone/>
              <a:defRPr sz="3200" i="1">
                <a:solidFill>
                  <a:schemeClr val="bg1"/>
                </a:solidFill>
              </a:defRPr>
            </a:lvl4pPr>
            <a:lvl5pPr marL="975336" indent="0">
              <a:buFontTx/>
              <a:buNone/>
              <a:defRPr sz="3200" i="1">
                <a:solidFill>
                  <a:schemeClr val="bg1"/>
                </a:solidFill>
              </a:defRPr>
            </a:lvl5pPr>
          </a:lstStyle>
          <a:p>
            <a:pPr lvl="0"/>
            <a:r>
              <a:rPr lang="en-US" dirty="0"/>
              <a:t>Subhead in sentence case—limit to one line only</a:t>
            </a:r>
          </a:p>
        </p:txBody>
      </p:sp>
      <p:sp>
        <p:nvSpPr>
          <p:cNvPr id="21" name="Text Placeholder 20"/>
          <p:cNvSpPr>
            <a:spLocks noGrp="1"/>
          </p:cNvSpPr>
          <p:nvPr>
            <p:ph type="body" sz="quarter" idx="11" hasCustomPrompt="1"/>
          </p:nvPr>
        </p:nvSpPr>
        <p:spPr>
          <a:xfrm>
            <a:off x="7010399" y="4836169"/>
            <a:ext cx="4567151" cy="456477"/>
          </a:xfrm>
        </p:spPr>
        <p:txBody>
          <a:bodyPr tIns="45720" anchor="b" anchorCtr="0"/>
          <a:lstStyle>
            <a:lvl1pPr marL="0" indent="0" algn="r">
              <a:buFontTx/>
              <a:buNone/>
              <a:defRPr sz="1600" cap="all" baseline="0">
                <a:solidFill>
                  <a:schemeClr val="bg1"/>
                </a:solidFill>
                <a:latin typeface="Open Sans" charset="0"/>
                <a:ea typeface="Open Sans" charset="0"/>
                <a:cs typeface="Open Sans" charset="0"/>
              </a:defRPr>
            </a:lvl1pPr>
          </a:lstStyle>
          <a:p>
            <a:pPr lvl="0"/>
            <a:r>
              <a:rPr lang="en-US" dirty="0"/>
              <a:t>ADD DATE IN ALL CAPS</a:t>
            </a:r>
          </a:p>
        </p:txBody>
      </p:sp>
      <p:sp>
        <p:nvSpPr>
          <p:cNvPr id="25" name="Footer Placeholder 24"/>
          <p:cNvSpPr>
            <a:spLocks noGrp="1"/>
          </p:cNvSpPr>
          <p:nvPr>
            <p:ph type="ftr" sz="quarter" idx="13"/>
          </p:nvPr>
        </p:nvSpPr>
        <p:spPr>
          <a:xfrm>
            <a:off x="9753170" y="5437232"/>
            <a:ext cx="1833835" cy="246221"/>
          </a:xfrm>
        </p:spPr>
        <p:txBody>
          <a:bodyPr/>
          <a:lstStyle>
            <a:lvl1pPr>
              <a:defRPr baseline="0">
                <a:solidFill>
                  <a:schemeClr val="accent4"/>
                </a:solidFill>
                <a:latin typeface="Open Sans" charset="0"/>
                <a:ea typeface="Open Sans" charset="0"/>
                <a:cs typeface="Open Sans" charset="0"/>
              </a:defRPr>
            </a:lvl1pPr>
          </a:lstStyle>
          <a:p>
            <a:pPr algn="r"/>
            <a:r>
              <a:rPr lang="en-US" dirty="0"/>
              <a:t>Proprietary and Confidential</a:t>
            </a:r>
          </a:p>
        </p:txBody>
      </p:sp>
      <p:pic>
        <p:nvPicPr>
          <p:cNvPr id="15" name="Picture 1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920333" y="1097280"/>
            <a:ext cx="3657600" cy="566096"/>
          </a:xfrm>
          <a:prstGeom prst="rect">
            <a:avLst/>
          </a:prstGeom>
        </p:spPr>
      </p:pic>
      <p:sp>
        <p:nvSpPr>
          <p:cNvPr id="18" name="wafer">
            <a:extLst>
              <a:ext uri="{FF2B5EF4-FFF2-40B4-BE49-F238E27FC236}">
                <a16:creationId xmlns:a16="http://schemas.microsoft.com/office/drawing/2014/main" id="{8CB67199-C008-4608-82A4-EFE74991F97E}"/>
              </a:ext>
            </a:extLst>
          </p:cNvPr>
          <p:cNvSpPr/>
          <p:nvPr userDrawn="1"/>
        </p:nvSpPr>
        <p:spPr>
          <a:xfrm>
            <a:off x="10663150" y="3719664"/>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73210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age Number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EB78909-AD19-9F4F-AC62-3359F95B2FCB}"/>
              </a:ext>
            </a:extLst>
          </p:cNvPr>
          <p:cNvSpPr>
            <a:spLocks noGrp="1"/>
          </p:cNvSpPr>
          <p:nvPr>
            <p:ph type="dt" sz="half" idx="10"/>
          </p:nvPr>
        </p:nvSpPr>
        <p:spPr/>
        <p:txBody>
          <a:bodyPr/>
          <a:lstStyle/>
          <a:p>
            <a:fld id="{AB13E28B-10A6-BE48-8CF8-0D4804B9F7DF}" type="datetime1">
              <a:rPr lang="en-US" smtClean="0"/>
              <a:t>3/21/2025</a:t>
            </a:fld>
            <a:endParaRPr lang="en-US" dirty="0"/>
          </a:p>
        </p:txBody>
      </p:sp>
      <p:sp>
        <p:nvSpPr>
          <p:cNvPr id="6" name="Footer Placeholder 5">
            <a:extLst>
              <a:ext uri="{FF2B5EF4-FFF2-40B4-BE49-F238E27FC236}">
                <a16:creationId xmlns:a16="http://schemas.microsoft.com/office/drawing/2014/main" id="{1EC26C33-2420-EE45-B224-2703DE868B7A}"/>
              </a:ext>
            </a:extLst>
          </p:cNvPr>
          <p:cNvSpPr>
            <a:spLocks noGrp="1"/>
          </p:cNvSpPr>
          <p:nvPr>
            <p:ph type="ftr" sz="quarter" idx="11"/>
          </p:nvPr>
        </p:nvSpPr>
        <p:spPr/>
        <p:txBody>
          <a:bodyPr/>
          <a:lstStyle/>
          <a:p>
            <a:pPr algn="r"/>
            <a:r>
              <a:rPr lang="en-US"/>
              <a:t>Proprietary and Confidential</a:t>
            </a:r>
            <a:endParaRPr lang="en-US" dirty="0"/>
          </a:p>
        </p:txBody>
      </p:sp>
      <p:sp>
        <p:nvSpPr>
          <p:cNvPr id="7" name="Slide Number Placeholder 6">
            <a:extLst>
              <a:ext uri="{FF2B5EF4-FFF2-40B4-BE49-F238E27FC236}">
                <a16:creationId xmlns:a16="http://schemas.microsoft.com/office/drawing/2014/main" id="{E612835F-704D-CA4A-B4F4-3438CCCF71C9}"/>
              </a:ext>
            </a:extLst>
          </p:cNvPr>
          <p:cNvSpPr>
            <a:spLocks noGrp="1"/>
          </p:cNvSpPr>
          <p:nvPr>
            <p:ph type="sldNum" sz="quarter" idx="12"/>
          </p:nvPr>
        </p:nvSpPr>
        <p:spPr/>
        <p:txBody>
          <a:bodyPr/>
          <a:lstStyle/>
          <a:p>
            <a:fld id="{D3406041-D039-9948-9583-1296FE9D3272}" type="slidenum">
              <a:rPr lang="en-US" smtClean="0"/>
              <a:pPr/>
              <a:t>‹#›</a:t>
            </a:fld>
            <a:endParaRPr lang="en-US" dirty="0"/>
          </a:p>
        </p:txBody>
      </p:sp>
    </p:spTree>
    <p:extLst>
      <p:ext uri="{BB962C8B-B14F-4D97-AF65-F5344CB8AC3E}">
        <p14:creationId xmlns:p14="http://schemas.microsoft.com/office/powerpoint/2010/main" val="2110851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clusion Alternate">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alphaModFix amt="10000"/>
          </a:blip>
          <a:stretch>
            <a:fillRect/>
          </a:stretch>
        </p:blipFill>
        <p:spPr>
          <a:xfrm>
            <a:off x="1" y="-46173"/>
            <a:ext cx="7500695" cy="3977640"/>
          </a:xfrm>
          <a:prstGeom prst="rect">
            <a:avLst/>
          </a:prstGeom>
        </p:spPr>
      </p:pic>
      <p:pic>
        <p:nvPicPr>
          <p:cNvPr id="12" name="Picture 11"/>
          <p:cNvPicPr>
            <a:picLocks noChangeAspect="1"/>
          </p:cNvPicPr>
          <p:nvPr/>
        </p:nvPicPr>
        <p:blipFill>
          <a:blip r:embed="rId3">
            <a:alphaModFix amt="30000"/>
          </a:blip>
          <a:stretch>
            <a:fillRect/>
          </a:stretch>
        </p:blipFill>
        <p:spPr>
          <a:xfrm>
            <a:off x="0" y="5828040"/>
            <a:ext cx="12192000" cy="1032933"/>
          </a:xfrm>
          <a:prstGeom prst="rect">
            <a:avLst/>
          </a:prstGeom>
        </p:spPr>
      </p:pic>
      <p:sp>
        <p:nvSpPr>
          <p:cNvPr id="11" name="Text Placeholder 20"/>
          <p:cNvSpPr>
            <a:spLocks noGrp="1"/>
          </p:cNvSpPr>
          <p:nvPr>
            <p:ph type="body" sz="quarter" idx="11" hasCustomPrompt="1"/>
          </p:nvPr>
        </p:nvSpPr>
        <p:spPr>
          <a:xfrm>
            <a:off x="3352800" y="4534807"/>
            <a:ext cx="8229600" cy="1293233"/>
          </a:xfrm>
        </p:spPr>
        <p:txBody>
          <a:bodyPr tIns="0"/>
          <a:lstStyle>
            <a:lvl1pPr marL="0" indent="0" algn="r">
              <a:lnSpc>
                <a:spcPct val="100000"/>
              </a:lnSpc>
              <a:spcAft>
                <a:spcPts val="0"/>
              </a:spcAft>
              <a:buFontTx/>
              <a:buNone/>
              <a:defRPr sz="1600" cap="all" baseline="0">
                <a:solidFill>
                  <a:schemeClr val="tx2"/>
                </a:solidFill>
              </a:defRPr>
            </a:lvl1pPr>
          </a:lstStyle>
          <a:p>
            <a:pPr lvl="0"/>
            <a:r>
              <a:rPr lang="en-US" dirty="0"/>
              <a:t>ADD NAME AND EMAIL/PHONE HERE</a:t>
            </a:r>
          </a:p>
        </p:txBody>
      </p:sp>
      <p:sp>
        <p:nvSpPr>
          <p:cNvPr id="13" name="Title 16"/>
          <p:cNvSpPr txBox="1">
            <a:spLocks/>
          </p:cNvSpPr>
          <p:nvPr/>
        </p:nvSpPr>
        <p:spPr>
          <a:xfrm>
            <a:off x="2479105" y="2372187"/>
            <a:ext cx="9141777" cy="1500092"/>
          </a:xfrm>
          <a:prstGeom prst="rect">
            <a:avLst/>
          </a:prstGeom>
        </p:spPr>
        <p:txBody>
          <a:bodyPr vert="horz" lIns="0" tIns="0" rIns="0" bIns="0" rtlCol="0" anchor="b" anchorCtr="0">
            <a:noAutofit/>
          </a:bodyPr>
          <a:lstStyle>
            <a:lvl1pPr algn="r" defTabSz="457120" rtl="0" eaLnBrk="1" latinLnBrk="0" hangingPunct="1">
              <a:lnSpc>
                <a:spcPts val="3200"/>
              </a:lnSpc>
              <a:spcBef>
                <a:spcPct val="0"/>
              </a:spcBef>
              <a:buNone/>
              <a:tabLst/>
              <a:defRPr sz="4200" kern="1200" cap="none" spc="-100" baseline="0">
                <a:solidFill>
                  <a:schemeClr val="bg1"/>
                </a:solidFill>
                <a:latin typeface="Tw Cen MT Condensed" charset="0"/>
                <a:ea typeface="Tw Cen MT Condensed" charset="0"/>
                <a:cs typeface="Tw Cen MT Condensed" charset="0"/>
              </a:defRPr>
            </a:lvl1pPr>
          </a:lstStyle>
          <a:p>
            <a:pPr>
              <a:lnSpc>
                <a:spcPct val="70000"/>
              </a:lnSpc>
            </a:pPr>
            <a:r>
              <a:rPr lang="en-US" sz="4800" cap="all" spc="0" baseline="0" dirty="0">
                <a:solidFill>
                  <a:schemeClr val="tx2"/>
                </a:solidFill>
                <a:latin typeface="Oswald Regular" charset="0"/>
              </a:rPr>
              <a:t>THANK YOU</a:t>
            </a:r>
          </a:p>
        </p:txBody>
      </p:sp>
      <p:pic>
        <p:nvPicPr>
          <p:cNvPr id="15" name="Picture 1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919950" y="1097280"/>
            <a:ext cx="3657600" cy="566101"/>
          </a:xfrm>
          <a:prstGeom prst="rect">
            <a:avLst/>
          </a:prstGeom>
        </p:spPr>
      </p:pic>
      <p:sp>
        <p:nvSpPr>
          <p:cNvPr id="2" name="Date Placeholder 1">
            <a:extLst>
              <a:ext uri="{FF2B5EF4-FFF2-40B4-BE49-F238E27FC236}">
                <a16:creationId xmlns:a16="http://schemas.microsoft.com/office/drawing/2014/main" id="{4DE6C105-F158-4B4D-8568-3DAE6C914154}"/>
              </a:ext>
            </a:extLst>
          </p:cNvPr>
          <p:cNvSpPr>
            <a:spLocks noGrp="1"/>
          </p:cNvSpPr>
          <p:nvPr>
            <p:ph type="dt" sz="half" idx="12"/>
          </p:nvPr>
        </p:nvSpPr>
        <p:spPr/>
        <p:txBody>
          <a:bodyPr/>
          <a:lstStyle/>
          <a:p>
            <a:fld id="{AB13E28B-10A6-BE48-8CF8-0D4804B9F7DF}" type="datetime1">
              <a:rPr lang="en-US" smtClean="0"/>
              <a:t>3/21/2025</a:t>
            </a:fld>
            <a:endParaRPr lang="en-US" dirty="0"/>
          </a:p>
        </p:txBody>
      </p:sp>
      <p:sp>
        <p:nvSpPr>
          <p:cNvPr id="3" name="Footer Placeholder 2">
            <a:extLst>
              <a:ext uri="{FF2B5EF4-FFF2-40B4-BE49-F238E27FC236}">
                <a16:creationId xmlns:a16="http://schemas.microsoft.com/office/drawing/2014/main" id="{E7C344E8-2602-424F-B70E-D658F9E15C0C}"/>
              </a:ext>
            </a:extLst>
          </p:cNvPr>
          <p:cNvSpPr>
            <a:spLocks noGrp="1"/>
          </p:cNvSpPr>
          <p:nvPr>
            <p:ph type="ftr" sz="quarter" idx="13"/>
          </p:nvPr>
        </p:nvSpPr>
        <p:spPr/>
        <p:txBody>
          <a:bodyPr/>
          <a:lstStyle/>
          <a:p>
            <a:pPr algn="r"/>
            <a:r>
              <a:rPr lang="en-US"/>
              <a:t>Proprietary and Confidential</a:t>
            </a:r>
            <a:endParaRPr lang="en-US" dirty="0"/>
          </a:p>
        </p:txBody>
      </p:sp>
      <p:sp>
        <p:nvSpPr>
          <p:cNvPr id="4" name="Slide Number Placeholder 3">
            <a:extLst>
              <a:ext uri="{FF2B5EF4-FFF2-40B4-BE49-F238E27FC236}">
                <a16:creationId xmlns:a16="http://schemas.microsoft.com/office/drawing/2014/main" id="{19E8B240-B39F-F047-981F-B82323176FED}"/>
              </a:ext>
            </a:extLst>
          </p:cNvPr>
          <p:cNvSpPr>
            <a:spLocks noGrp="1"/>
          </p:cNvSpPr>
          <p:nvPr>
            <p:ph type="sldNum" sz="quarter" idx="14"/>
          </p:nvPr>
        </p:nvSpPr>
        <p:spPr/>
        <p:txBody>
          <a:bodyPr/>
          <a:lstStyle/>
          <a:p>
            <a:fld id="{D3406041-D039-9948-9583-1296FE9D3272}" type="slidenum">
              <a:rPr lang="en-US" smtClean="0"/>
              <a:pPr/>
              <a:t>‹#›</a:t>
            </a:fld>
            <a:endParaRPr lang="en-US" dirty="0"/>
          </a:p>
        </p:txBody>
      </p:sp>
      <p:sp>
        <p:nvSpPr>
          <p:cNvPr id="17" name="wafer">
            <a:extLst>
              <a:ext uri="{FF2B5EF4-FFF2-40B4-BE49-F238E27FC236}">
                <a16:creationId xmlns:a16="http://schemas.microsoft.com/office/drawing/2014/main" id="{E1CAD5B3-FC51-4146-915F-6B11FEAFA4BF}"/>
              </a:ext>
            </a:extLst>
          </p:cNvPr>
          <p:cNvSpPr/>
          <p:nvPr userDrawn="1"/>
        </p:nvSpPr>
        <p:spPr>
          <a:xfrm>
            <a:off x="10668000" y="3997056"/>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760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erior - Subhead + Body">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0D3EF4-9F2D-8CD8-23F9-6EE5636098B0}"/>
              </a:ext>
            </a:extLst>
          </p:cNvPr>
          <p:cNvSpPr>
            <a:spLocks noGrp="1"/>
          </p:cNvSpPr>
          <p:nvPr>
            <p:ph type="body" sz="quarter" idx="11"/>
          </p:nvPr>
        </p:nvSpPr>
        <p:spPr>
          <a:xfrm>
            <a:off x="487680" y="2290273"/>
            <a:ext cx="11216643" cy="3829544"/>
          </a:xfrm>
          <a:prstGeom prst="rect">
            <a:avLst/>
          </a:prstGeom>
        </p:spPr>
        <p:txBody>
          <a:bodyPr lIns="0" tIns="0" rIns="0" bIns="0">
            <a:noAutofit/>
          </a:bodyPr>
          <a:lstStyle>
            <a:lvl1pPr marL="243761" indent="-243761">
              <a:lnSpc>
                <a:spcPct val="100000"/>
              </a:lnSpc>
              <a:spcAft>
                <a:spcPts val="1067"/>
              </a:spcAft>
              <a:buClr>
                <a:srgbClr val="0099CC"/>
              </a:buClr>
              <a:buSzPct val="80000"/>
              <a:buFont typeface="Wingdings" pitchFamily="2" charset="2"/>
              <a:buChar char="§"/>
              <a:defRPr sz="1866">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87522" indent="-243761">
              <a:lnSpc>
                <a:spcPct val="100000"/>
              </a:lnSpc>
              <a:spcAft>
                <a:spcPts val="1067"/>
              </a:spcAft>
              <a:buClr>
                <a:srgbClr val="0099CC"/>
              </a:buClr>
              <a:buSzPct val="80000"/>
              <a:buFont typeface="Courier New" panose="02070309020205020404" pitchFamily="49" charset="0"/>
              <a:buChar char="o"/>
              <a:defRPr sz="1866">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31283" indent="-243761">
              <a:lnSpc>
                <a:spcPct val="100000"/>
              </a:lnSpc>
              <a:spcAft>
                <a:spcPts val="1067"/>
              </a:spcAft>
              <a:buClr>
                <a:srgbClr val="0099CC"/>
              </a:buClr>
              <a:buSzPct val="80000"/>
              <a:buFont typeface="Arial" panose="020B0604020202020204" pitchFamily="34" charset="0"/>
              <a:buChar char="•"/>
              <a:defRPr sz="1866">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75043" indent="-243761">
              <a:lnSpc>
                <a:spcPct val="100000"/>
              </a:lnSpc>
              <a:spcAft>
                <a:spcPts val="1067"/>
              </a:spcAft>
              <a:buClr>
                <a:srgbClr val="0099CC"/>
              </a:buClr>
              <a:buSzPct val="80000"/>
              <a:buFont typeface="Wingdings" pitchFamily="2" charset="2"/>
              <a:buChar char="§"/>
              <a:defRPr sz="1866">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18804" indent="-243761">
              <a:lnSpc>
                <a:spcPct val="100000"/>
              </a:lnSpc>
              <a:spcAft>
                <a:spcPts val="1067"/>
              </a:spcAft>
              <a:buClr>
                <a:srgbClr val="0099CC"/>
              </a:buClr>
              <a:buSzPct val="80000"/>
              <a:buFont typeface="Courier New" panose="02070309020205020404" pitchFamily="49" charset="0"/>
              <a:buChar char="o"/>
              <a:defRPr sz="1866">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Google Shape;19;p2">
            <a:extLst>
              <a:ext uri="{FF2B5EF4-FFF2-40B4-BE49-F238E27FC236}">
                <a16:creationId xmlns:a16="http://schemas.microsoft.com/office/drawing/2014/main" id="{B0655F71-2F10-BE03-E9E0-D32C9DAD3A80}"/>
              </a:ext>
            </a:extLst>
          </p:cNvPr>
          <p:cNvSpPr txBox="1">
            <a:spLocks noGrp="1"/>
          </p:cNvSpPr>
          <p:nvPr>
            <p:ph type="title" idx="3" hasCustomPrompt="1"/>
          </p:nvPr>
        </p:nvSpPr>
        <p:spPr>
          <a:xfrm>
            <a:off x="-1" y="242444"/>
            <a:ext cx="9448800" cy="914400"/>
          </a:xfrm>
          <a:prstGeom prst="rect">
            <a:avLst/>
          </a:prstGeom>
          <a:solidFill>
            <a:srgbClr val="0099CC">
              <a:alpha val="80000"/>
            </a:srgbClr>
          </a:solidFill>
        </p:spPr>
        <p:txBody>
          <a:bodyPr spcFirstLastPara="1" wrap="square" lIns="365760" tIns="82296" rIns="320040" bIns="82296" anchor="t" anchorCtr="0">
            <a:noAutofit/>
          </a:bodyPr>
          <a:lstStyle>
            <a:lvl1pPr lvl="0">
              <a:lnSpc>
                <a:spcPct val="114000"/>
              </a:lnSpc>
              <a:spcBef>
                <a:spcPts val="0"/>
              </a:spcBef>
              <a:spcAft>
                <a:spcPts val="0"/>
              </a:spcAft>
              <a:buSzPts val="5000"/>
              <a:buFont typeface="Oswald"/>
              <a:buNone/>
              <a:defRPr sz="4266">
                <a:solidFill>
                  <a:schemeClr val="bg1"/>
                </a:solidFill>
                <a:latin typeface="Oswald"/>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INTERIOR SLIDE ADJUST TEXT BOX TO TITLE</a:t>
            </a:r>
          </a:p>
        </p:txBody>
      </p:sp>
      <p:pic>
        <p:nvPicPr>
          <p:cNvPr id="12" name="Google Shape;15;p2">
            <a:extLst>
              <a:ext uri="{FF2B5EF4-FFF2-40B4-BE49-F238E27FC236}">
                <a16:creationId xmlns:a16="http://schemas.microsoft.com/office/drawing/2014/main" id="{54805560-50BD-421A-4558-410722A29333}"/>
              </a:ext>
            </a:extLst>
          </p:cNvPr>
          <p:cNvPicPr preferRelativeResize="0"/>
          <p:nvPr/>
        </p:nvPicPr>
        <p:blipFill rotWithShape="1">
          <a:blip r:embed="rId2" cstate="email">
            <a:extLst>
              <a:ext uri="{28A0092B-C50C-407E-A947-70E740481C1C}">
                <a14:useLocalDpi xmlns:a14="http://schemas.microsoft.com/office/drawing/2010/main" val="0"/>
              </a:ext>
            </a:extLst>
          </a:blip>
          <a:srcRect/>
          <a:stretch/>
        </p:blipFill>
        <p:spPr>
          <a:xfrm>
            <a:off x="10243076" y="6363658"/>
            <a:ext cx="1705085" cy="262653"/>
          </a:xfrm>
          <a:prstGeom prst="rect">
            <a:avLst/>
          </a:prstGeom>
          <a:noFill/>
          <a:ln>
            <a:noFill/>
          </a:ln>
        </p:spPr>
      </p:pic>
      <p:sp>
        <p:nvSpPr>
          <p:cNvPr id="9" name="TextBox 8">
            <a:extLst>
              <a:ext uri="{FF2B5EF4-FFF2-40B4-BE49-F238E27FC236}">
                <a16:creationId xmlns:a16="http://schemas.microsoft.com/office/drawing/2014/main" id="{B9D654DF-B4D6-8D81-1F04-60D6EBB56596}"/>
              </a:ext>
            </a:extLst>
          </p:cNvPr>
          <p:cNvSpPr txBox="1"/>
          <p:nvPr userDrawn="1"/>
        </p:nvSpPr>
        <p:spPr>
          <a:xfrm>
            <a:off x="243842" y="6495800"/>
            <a:ext cx="4785191" cy="143565"/>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
                <a:srgbClr val="000000"/>
              </a:buClr>
              <a:buSzTx/>
              <a:buFont typeface="Arial"/>
              <a:buNone/>
              <a:tabLst/>
              <a:defRPr/>
            </a:pPr>
            <a:fld id="{477002AE-5416-154A-ACAE-79F8F0BD8845}" type="slidenum">
              <a:rPr lang="en" sz="933" b="0" i="0" smtClean="0">
                <a:latin typeface="Open Sans Light" panose="020B0306030504020204" pitchFamily="34" charset="0"/>
                <a:ea typeface="Open Sans Light" panose="020B0306030504020204" pitchFamily="34" charset="0"/>
                <a:cs typeface="Open Sans Light" panose="020B0306030504020204" pitchFamily="34" charset="0"/>
              </a:rPr>
              <a:pPr marL="0" marR="0" lvl="0" indent="0" algn="l" defTabSz="1218804" rtl="0" eaLnBrk="1" fontAlgn="auto" latinLnBrk="0" hangingPunct="1">
                <a:lnSpc>
                  <a:spcPct val="100000"/>
                </a:lnSpc>
                <a:spcBef>
                  <a:spcPts val="0"/>
                </a:spcBef>
                <a:spcAft>
                  <a:spcPts val="0"/>
                </a:spcAft>
                <a:buClr>
                  <a:srgbClr val="000000"/>
                </a:buClr>
                <a:buSzTx/>
                <a:buFont typeface="Arial"/>
                <a:buNone/>
                <a:tabLst/>
                <a:defRPr/>
              </a:pPr>
              <a:t>‹#›</a:t>
            </a:fld>
            <a:r>
              <a:rPr lang="en" sz="933" b="0" i="0">
                <a:latin typeface="Open Sans Light" panose="020B0306030504020204" pitchFamily="34" charset="0"/>
                <a:ea typeface="Open Sans Light" panose="020B0306030504020204" pitchFamily="34" charset="0"/>
                <a:cs typeface="Open Sans Light" panose="020B0306030504020204" pitchFamily="34" charset="0"/>
              </a:rPr>
              <a:t>  |  CareFirst BlueCross BlueShield—Proprietary and Confidential</a:t>
            </a:r>
          </a:p>
        </p:txBody>
      </p:sp>
      <p:sp>
        <p:nvSpPr>
          <p:cNvPr id="11" name="Text Placeholder 10">
            <a:extLst>
              <a:ext uri="{FF2B5EF4-FFF2-40B4-BE49-F238E27FC236}">
                <a16:creationId xmlns:a16="http://schemas.microsoft.com/office/drawing/2014/main" id="{47B0EAA1-D3F3-61CF-22F8-E9D118452F89}"/>
              </a:ext>
            </a:extLst>
          </p:cNvPr>
          <p:cNvSpPr>
            <a:spLocks noGrp="1"/>
          </p:cNvSpPr>
          <p:nvPr>
            <p:ph type="body" sz="quarter" idx="12" hasCustomPrompt="1"/>
          </p:nvPr>
        </p:nvSpPr>
        <p:spPr>
          <a:xfrm>
            <a:off x="486834" y="1644527"/>
            <a:ext cx="11216643" cy="378091"/>
          </a:xfrm>
        </p:spPr>
        <p:txBody>
          <a:bodyPr>
            <a:noAutofit/>
          </a:bodyPr>
          <a:lstStyle>
            <a:lvl1pPr marL="0" indent="0">
              <a:lnSpc>
                <a:spcPct val="90000"/>
              </a:lnSpc>
              <a:buNone/>
              <a:defRPr sz="3199" b="0" i="0">
                <a:solidFill>
                  <a:schemeClr val="bg2"/>
                </a:solidFill>
                <a:latin typeface="Oswald" pitchFamily="2" charset="77"/>
              </a:defRPr>
            </a:lvl1pPr>
            <a:lvl2pPr marL="795608" indent="0">
              <a:lnSpc>
                <a:spcPct val="100000"/>
              </a:lnSpc>
              <a:buNone/>
              <a:defRPr>
                <a:solidFill>
                  <a:schemeClr val="tx1"/>
                </a:solidFill>
              </a:defRPr>
            </a:lvl2pPr>
            <a:lvl3pPr marL="1405010" indent="0">
              <a:lnSpc>
                <a:spcPct val="100000"/>
              </a:lnSpc>
              <a:buNone/>
              <a:defRPr>
                <a:solidFill>
                  <a:schemeClr val="tx1"/>
                </a:solidFill>
              </a:defRPr>
            </a:lvl3pPr>
            <a:lvl4pPr marL="2014411" indent="0">
              <a:lnSpc>
                <a:spcPct val="100000"/>
              </a:lnSpc>
              <a:buNone/>
              <a:defRPr>
                <a:solidFill>
                  <a:schemeClr val="tx1"/>
                </a:solidFill>
              </a:defRPr>
            </a:lvl4pPr>
            <a:lvl5pPr marL="2623814" indent="0">
              <a:lnSpc>
                <a:spcPct val="100000"/>
              </a:lnSpc>
              <a:buNone/>
              <a:defRPr>
                <a:solidFill>
                  <a:schemeClr val="tx1"/>
                </a:solidFill>
              </a:defRPr>
            </a:lvl5pPr>
          </a:lstStyle>
          <a:p>
            <a:pPr lvl="0"/>
            <a:r>
              <a:rPr lang="en-US"/>
              <a:t>Subtitle goes here use sentence case maximum length one line.</a:t>
            </a:r>
          </a:p>
        </p:txBody>
      </p:sp>
    </p:spTree>
    <p:extLst>
      <p:ext uri="{BB962C8B-B14F-4D97-AF65-F5344CB8AC3E}">
        <p14:creationId xmlns:p14="http://schemas.microsoft.com/office/powerpoint/2010/main" val="2978071266"/>
      </p:ext>
    </p:extLst>
  </p:cSld>
  <p:clrMapOvr>
    <a:masterClrMapping/>
  </p:clrMapOvr>
  <p:extLst>
    <p:ext uri="{DCECCB84-F9BA-43D5-87BE-67443E8EF086}">
      <p15:sldGuideLst xmlns:p15="http://schemas.microsoft.com/office/powerpoint/2012/main">
        <p15:guide id="3" orient="horz" pos="1620">
          <p15:clr>
            <a:srgbClr val="FBAE40"/>
          </p15:clr>
        </p15:guide>
        <p15:guide id="4"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erior - Body">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0D3EF4-9F2D-8CD8-23F9-6EE5636098B0}"/>
              </a:ext>
            </a:extLst>
          </p:cNvPr>
          <p:cNvSpPr>
            <a:spLocks noGrp="1"/>
          </p:cNvSpPr>
          <p:nvPr>
            <p:ph type="body" sz="quarter" idx="11"/>
          </p:nvPr>
        </p:nvSpPr>
        <p:spPr>
          <a:xfrm>
            <a:off x="487680" y="1644528"/>
            <a:ext cx="11216643" cy="4475293"/>
          </a:xfrm>
          <a:prstGeom prst="rect">
            <a:avLst/>
          </a:prstGeom>
        </p:spPr>
        <p:txBody>
          <a:bodyPr lIns="0" tIns="0" rIns="0" bIns="0">
            <a:noAutofit/>
          </a:bodyPr>
          <a:lstStyle>
            <a:lvl1pPr marL="243688" indent="-243688">
              <a:lnSpc>
                <a:spcPct val="100000"/>
              </a:lnSpc>
              <a:spcAft>
                <a:spcPts val="1067"/>
              </a:spcAft>
              <a:buClr>
                <a:srgbClr val="0099CC"/>
              </a:buClr>
              <a:buSzPct val="80000"/>
              <a:buFont typeface="Wingdings" pitchFamily="2" charset="2"/>
              <a:buChar char="§"/>
              <a:defRPr sz="1865">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87376" indent="-243688">
              <a:lnSpc>
                <a:spcPct val="100000"/>
              </a:lnSpc>
              <a:spcAft>
                <a:spcPts val="1067"/>
              </a:spcAft>
              <a:buClr>
                <a:srgbClr val="0099CC"/>
              </a:buClr>
              <a:buSzPct val="80000"/>
              <a:buFont typeface="Courier New" panose="02070309020205020404" pitchFamily="49" charset="0"/>
              <a:buChar char="o"/>
              <a:defRPr sz="1865">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31064" indent="-243688">
              <a:lnSpc>
                <a:spcPct val="100000"/>
              </a:lnSpc>
              <a:spcAft>
                <a:spcPts val="1067"/>
              </a:spcAft>
              <a:buClr>
                <a:srgbClr val="0099CC"/>
              </a:buClr>
              <a:buSzPct val="80000"/>
              <a:buFont typeface="Arial" panose="020B0604020202020204" pitchFamily="34" charset="0"/>
              <a:buChar char="•"/>
              <a:defRPr sz="1865">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74750" indent="-243688">
              <a:lnSpc>
                <a:spcPct val="100000"/>
              </a:lnSpc>
              <a:spcAft>
                <a:spcPts val="1067"/>
              </a:spcAft>
              <a:buClr>
                <a:srgbClr val="0099CC"/>
              </a:buClr>
              <a:buSzPct val="80000"/>
              <a:buFont typeface="Wingdings" pitchFamily="2" charset="2"/>
              <a:buChar char="§"/>
              <a:defRPr sz="1865">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18438" indent="-243688">
              <a:lnSpc>
                <a:spcPct val="100000"/>
              </a:lnSpc>
              <a:spcAft>
                <a:spcPts val="1067"/>
              </a:spcAft>
              <a:buClr>
                <a:srgbClr val="0099CC"/>
              </a:buClr>
              <a:buSzPct val="80000"/>
              <a:buFont typeface="Courier New" panose="02070309020205020404" pitchFamily="49" charset="0"/>
              <a:buChar char="o"/>
              <a:defRPr sz="1865">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Google Shape;15;p2">
            <a:extLst>
              <a:ext uri="{FF2B5EF4-FFF2-40B4-BE49-F238E27FC236}">
                <a16:creationId xmlns:a16="http://schemas.microsoft.com/office/drawing/2014/main" id="{54805560-50BD-421A-4558-410722A29333}"/>
              </a:ext>
            </a:extLst>
          </p:cNvPr>
          <p:cNvPicPr preferRelativeResize="0"/>
          <p:nvPr/>
        </p:nvPicPr>
        <p:blipFill rotWithShape="1">
          <a:blip r:embed="rId2" cstate="email">
            <a:extLst>
              <a:ext uri="{28A0092B-C50C-407E-A947-70E740481C1C}">
                <a14:useLocalDpi xmlns:a14="http://schemas.microsoft.com/office/drawing/2010/main" val="0"/>
              </a:ext>
            </a:extLst>
          </a:blip>
          <a:srcRect/>
          <a:stretch/>
        </p:blipFill>
        <p:spPr>
          <a:xfrm>
            <a:off x="10243077" y="6363660"/>
            <a:ext cx="1705085" cy="262653"/>
          </a:xfrm>
          <a:prstGeom prst="rect">
            <a:avLst/>
          </a:prstGeom>
          <a:noFill/>
          <a:ln>
            <a:noFill/>
          </a:ln>
        </p:spPr>
      </p:pic>
      <p:sp>
        <p:nvSpPr>
          <p:cNvPr id="9" name="TextBox 8">
            <a:extLst>
              <a:ext uri="{FF2B5EF4-FFF2-40B4-BE49-F238E27FC236}">
                <a16:creationId xmlns:a16="http://schemas.microsoft.com/office/drawing/2014/main" id="{B9D654DF-B4D6-8D81-1F04-60D6EBB56596}"/>
              </a:ext>
            </a:extLst>
          </p:cNvPr>
          <p:cNvSpPr txBox="1"/>
          <p:nvPr userDrawn="1"/>
        </p:nvSpPr>
        <p:spPr>
          <a:xfrm>
            <a:off x="243843" y="6495802"/>
            <a:ext cx="4785191" cy="143565"/>
          </a:xfrm>
          <a:prstGeom prst="rect">
            <a:avLst/>
          </a:prstGeom>
          <a:noFill/>
        </p:spPr>
        <p:txBody>
          <a:bodyPr wrap="square" lIns="0" tIns="0" rIns="0" bIns="0" rtlCol="0">
            <a:spAutoFit/>
          </a:bodyPr>
          <a:lstStyle/>
          <a:p>
            <a:pPr marL="0" marR="0" lvl="0" indent="0" algn="l" defTabSz="1218438" rtl="0" eaLnBrk="1" fontAlgn="auto" latinLnBrk="0" hangingPunct="1">
              <a:lnSpc>
                <a:spcPct val="100000"/>
              </a:lnSpc>
              <a:spcBef>
                <a:spcPts val="0"/>
              </a:spcBef>
              <a:spcAft>
                <a:spcPts val="0"/>
              </a:spcAft>
              <a:buClr>
                <a:srgbClr val="000000"/>
              </a:buClr>
              <a:buSzTx/>
              <a:buFont typeface="Arial"/>
              <a:buNone/>
              <a:tabLst/>
              <a:defRPr/>
            </a:pPr>
            <a:fld id="{477002AE-5416-154A-ACAE-79F8F0BD8845}" type="slidenum">
              <a:rPr lang="en" sz="933" b="0" i="0" smtClean="0">
                <a:latin typeface="Open Sans Light" panose="020B0306030504020204" pitchFamily="34" charset="0"/>
                <a:ea typeface="Open Sans Light" panose="020B0306030504020204" pitchFamily="34" charset="0"/>
                <a:cs typeface="Open Sans Light" panose="020B0306030504020204" pitchFamily="34" charset="0"/>
              </a:rPr>
              <a:pPr marL="0" marR="0" lvl="0" indent="0" algn="l" defTabSz="1218438" rtl="0" eaLnBrk="1" fontAlgn="auto" latinLnBrk="0" hangingPunct="1">
                <a:lnSpc>
                  <a:spcPct val="100000"/>
                </a:lnSpc>
                <a:spcBef>
                  <a:spcPts val="0"/>
                </a:spcBef>
                <a:spcAft>
                  <a:spcPts val="0"/>
                </a:spcAft>
                <a:buClr>
                  <a:srgbClr val="000000"/>
                </a:buClr>
                <a:buSzTx/>
                <a:buFont typeface="Arial"/>
                <a:buNone/>
                <a:tabLst/>
                <a:defRPr/>
              </a:pPr>
              <a:t>‹#›</a:t>
            </a:fld>
            <a:r>
              <a:rPr lang="en" sz="933" b="0" i="0">
                <a:latin typeface="Open Sans Light" panose="020B0306030504020204" pitchFamily="34" charset="0"/>
                <a:ea typeface="Open Sans Light" panose="020B0306030504020204" pitchFamily="34" charset="0"/>
                <a:cs typeface="Open Sans Light" panose="020B0306030504020204" pitchFamily="34" charset="0"/>
              </a:rPr>
              <a:t>  |  CareFirst BlueCross BlueShield—Proprietary and Confidential</a:t>
            </a:r>
          </a:p>
        </p:txBody>
      </p:sp>
      <p:sp>
        <p:nvSpPr>
          <p:cNvPr id="10" name="Google Shape;19;p2">
            <a:extLst>
              <a:ext uri="{FF2B5EF4-FFF2-40B4-BE49-F238E27FC236}">
                <a16:creationId xmlns:a16="http://schemas.microsoft.com/office/drawing/2014/main" id="{231B2DB2-C2AA-5A84-E1EB-8D859279BFC3}"/>
              </a:ext>
            </a:extLst>
          </p:cNvPr>
          <p:cNvSpPr txBox="1">
            <a:spLocks noGrp="1"/>
          </p:cNvSpPr>
          <p:nvPr>
            <p:ph type="title" idx="3" hasCustomPrompt="1"/>
          </p:nvPr>
        </p:nvSpPr>
        <p:spPr>
          <a:xfrm>
            <a:off x="-1" y="242444"/>
            <a:ext cx="9448800" cy="914400"/>
          </a:xfrm>
          <a:prstGeom prst="rect">
            <a:avLst/>
          </a:prstGeom>
          <a:solidFill>
            <a:srgbClr val="0099CC">
              <a:alpha val="80000"/>
            </a:srgbClr>
          </a:solidFill>
        </p:spPr>
        <p:txBody>
          <a:bodyPr spcFirstLastPara="1" wrap="square" lIns="365760" tIns="82296" rIns="320040" bIns="82296" anchor="t" anchorCtr="0">
            <a:noAutofit/>
          </a:bodyPr>
          <a:lstStyle>
            <a:lvl1pPr lvl="0">
              <a:lnSpc>
                <a:spcPct val="114000"/>
              </a:lnSpc>
              <a:spcBef>
                <a:spcPts val="0"/>
              </a:spcBef>
              <a:spcAft>
                <a:spcPts val="0"/>
              </a:spcAft>
              <a:buSzPts val="5000"/>
              <a:buFont typeface="Oswald"/>
              <a:buNone/>
              <a:defRPr sz="4265">
                <a:solidFill>
                  <a:schemeClr val="bg1"/>
                </a:solidFill>
                <a:latin typeface="Oswald"/>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INTERIOR SLIDE ADJUST TEXT BOX TO TITLE</a:t>
            </a:r>
          </a:p>
        </p:txBody>
      </p:sp>
    </p:spTree>
    <p:extLst>
      <p:ext uri="{BB962C8B-B14F-4D97-AF65-F5344CB8AC3E}">
        <p14:creationId xmlns:p14="http://schemas.microsoft.com/office/powerpoint/2010/main" val="320325316"/>
      </p:ext>
    </p:extLst>
  </p:cSld>
  <p:clrMapOvr>
    <a:masterClrMapping/>
  </p:clrMapOvr>
  <p:extLst>
    <p:ext uri="{DCECCB84-F9BA-43D5-87BE-67443E8EF086}">
      <p15:sldGuideLst xmlns:p15="http://schemas.microsoft.com/office/powerpoint/2012/main">
        <p15:guide id="3" orient="horz" pos="1620">
          <p15:clr>
            <a:srgbClr val="FBAE40"/>
          </p15:clr>
        </p15:guide>
        <p15:guide id="4" pos="288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Three Colum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28654"/>
            <a:ext cx="3658712" cy="5279192"/>
          </a:xfrm>
        </p:spPr>
        <p:txBody>
          <a:bodyPr tIns="457200" rIns="228600"/>
          <a:lstStyle/>
          <a:p>
            <a:pPr lvl="0"/>
            <a:r>
              <a:rPr lang="en-US" dirty="0"/>
              <a:t>Click to edit Master text styles</a:t>
            </a:r>
          </a:p>
          <a:p>
            <a:pPr lvl="1"/>
            <a:r>
              <a:rPr lang="en-US" dirty="0"/>
              <a:t>Second level</a:t>
            </a:r>
          </a:p>
        </p:txBody>
      </p:sp>
      <p:sp>
        <p:nvSpPr>
          <p:cNvPr id="5" name="Content Placeholder 4"/>
          <p:cNvSpPr>
            <a:spLocks noGrp="1"/>
          </p:cNvSpPr>
          <p:nvPr>
            <p:ph sz="quarter" idx="15"/>
          </p:nvPr>
        </p:nvSpPr>
        <p:spPr>
          <a:xfrm>
            <a:off x="4268313" y="1028701"/>
            <a:ext cx="3655377" cy="5280493"/>
          </a:xfrm>
        </p:spPr>
        <p:txBody>
          <a:bodyPr tIns="457200" rIns="228600"/>
          <a:lstStyle>
            <a:lvl1pPr>
              <a:defRPr sz="1500"/>
            </a:lvl1pPr>
            <a:lvl2pPr>
              <a:defRPr sz="1500"/>
            </a:lvl2pPr>
            <a:lvl3pPr>
              <a:defRPr sz="1275"/>
            </a:lvl3pPr>
            <a:lvl4pPr>
              <a:defRPr sz="1275"/>
            </a:lvl4pPr>
            <a:lvl5pPr>
              <a:defRPr sz="1275"/>
            </a:lvl5pPr>
          </a:lstStyle>
          <a:p>
            <a:pPr lvl="0"/>
            <a:r>
              <a:rPr lang="en-US"/>
              <a:t>Click to edit Master text styles</a:t>
            </a:r>
          </a:p>
          <a:p>
            <a:pPr lvl="1"/>
            <a:r>
              <a:rPr lang="en-US"/>
              <a:t>Second level</a:t>
            </a:r>
          </a:p>
        </p:txBody>
      </p:sp>
      <p:sp>
        <p:nvSpPr>
          <p:cNvPr id="18" name="Content Placeholder 17"/>
          <p:cNvSpPr>
            <a:spLocks noGrp="1"/>
          </p:cNvSpPr>
          <p:nvPr>
            <p:ph sz="quarter" idx="16"/>
          </p:nvPr>
        </p:nvSpPr>
        <p:spPr>
          <a:xfrm>
            <a:off x="7923691" y="1028701"/>
            <a:ext cx="3663317" cy="5280493"/>
          </a:xfrm>
        </p:spPr>
        <p:txBody>
          <a:bodyPr tIns="457200" rIns="228600"/>
          <a:lstStyle/>
          <a:p>
            <a:pPr lvl="0"/>
            <a:r>
              <a:rPr lang="en-US"/>
              <a:t>Click to edit Master text styles</a:t>
            </a:r>
          </a:p>
          <a:p>
            <a:pPr lvl="1"/>
            <a:r>
              <a:rPr lang="en-US"/>
              <a:t>Second level</a:t>
            </a:r>
          </a:p>
        </p:txBody>
      </p:sp>
      <p:sp>
        <p:nvSpPr>
          <p:cNvPr id="19" name="Title 1"/>
          <p:cNvSpPr>
            <a:spLocks noGrp="1"/>
          </p:cNvSpPr>
          <p:nvPr>
            <p:ph type="title"/>
          </p:nvPr>
        </p:nvSpPr>
        <p:spPr>
          <a:xfrm>
            <a:off x="609603" y="3"/>
            <a:ext cx="8704880" cy="1028699"/>
          </a:xfrm>
        </p:spPr>
        <p:txBody>
          <a:bodyPr wrap="square" bIns="228600">
            <a:normAutofit/>
          </a:bodyPr>
          <a:lstStyle/>
          <a:p>
            <a:r>
              <a:rPr lang="en-US" dirty="0"/>
              <a:t>Click to edit Master title style</a:t>
            </a:r>
          </a:p>
        </p:txBody>
      </p:sp>
      <p:sp>
        <p:nvSpPr>
          <p:cNvPr id="2" name="Date Placeholder 1"/>
          <p:cNvSpPr>
            <a:spLocks noGrp="1"/>
          </p:cNvSpPr>
          <p:nvPr>
            <p:ph type="dt" sz="half" idx="17"/>
          </p:nvPr>
        </p:nvSpPr>
        <p:spPr/>
        <p:txBody>
          <a:bodyPr/>
          <a:lstStyle/>
          <a:p>
            <a:fld id="{2DAE73AD-7680-D949-A485-1FC9E9160DA6}" type="datetime1">
              <a:rPr lang="en-US" smtClean="0"/>
              <a:t>3/21/2025</a:t>
            </a:fld>
            <a:endParaRPr lang="en-US" dirty="0"/>
          </a:p>
        </p:txBody>
      </p:sp>
      <p:sp>
        <p:nvSpPr>
          <p:cNvPr id="4" name="Footer Placeholder 3"/>
          <p:cNvSpPr>
            <a:spLocks noGrp="1"/>
          </p:cNvSpPr>
          <p:nvPr>
            <p:ph type="ftr" sz="quarter" idx="18"/>
          </p:nvPr>
        </p:nvSpPr>
        <p:spPr/>
        <p:txBody>
          <a:bodyPr/>
          <a:lstStyle/>
          <a:p>
            <a:pPr algn="r"/>
            <a:r>
              <a:rPr lang="en-US"/>
              <a:t>Proprietary and Confidential</a:t>
            </a:r>
            <a:endParaRPr lang="en-US" dirty="0"/>
          </a:p>
        </p:txBody>
      </p:sp>
      <p:sp>
        <p:nvSpPr>
          <p:cNvPr id="6" name="Slide Number Placeholder 5"/>
          <p:cNvSpPr>
            <a:spLocks noGrp="1"/>
          </p:cNvSpPr>
          <p:nvPr>
            <p:ph type="sldNum" sz="quarter" idx="19"/>
          </p:nvPr>
        </p:nvSpPr>
        <p:spPr/>
        <p:txBody>
          <a:bodyPr/>
          <a:lstStyle>
            <a:lvl1pPr algn="r">
              <a:defRPr/>
            </a:lvl1pPr>
          </a:lstStyle>
          <a:p>
            <a:fld id="{D3406041-D039-9948-9583-1296FE9D3272}" type="slidenum">
              <a:rPr lang="en-US" smtClean="0"/>
              <a:pPr/>
              <a:t>‹#›</a:t>
            </a:fld>
            <a:endParaRPr lang="en-US" dirty="0"/>
          </a:p>
        </p:txBody>
      </p:sp>
      <p:sp>
        <p:nvSpPr>
          <p:cNvPr id="11" name="Text Placeholder 11"/>
          <p:cNvSpPr>
            <a:spLocks noGrp="1"/>
          </p:cNvSpPr>
          <p:nvPr>
            <p:ph type="body" sz="quarter" idx="13" hasCustomPrompt="1"/>
          </p:nvPr>
        </p:nvSpPr>
        <p:spPr>
          <a:xfrm>
            <a:off x="1057157" y="6376418"/>
            <a:ext cx="8425935" cy="364067"/>
          </a:xfrm>
        </p:spPr>
        <p:txBody>
          <a:bodyPr tIns="45720" anchor="ctr" anchorCtr="0"/>
          <a:lstStyle>
            <a:lvl1pPr marL="0" indent="0">
              <a:lnSpc>
                <a:spcPts val="1000"/>
              </a:lnSpc>
              <a:spcAft>
                <a:spcPts val="0"/>
              </a:spcAft>
              <a:buFontTx/>
              <a:buNone/>
              <a:defRPr sz="900" baseline="0"/>
            </a:lvl1pPr>
          </a:lstStyle>
          <a:p>
            <a:pPr lvl="0"/>
            <a:r>
              <a:rPr lang="en-US" dirty="0"/>
              <a:t>Footnote text here</a:t>
            </a:r>
          </a:p>
        </p:txBody>
      </p: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92640" y="265177"/>
            <a:ext cx="2331720" cy="420053"/>
          </a:xfrm>
          <a:prstGeom prst="rect">
            <a:avLst/>
          </a:prstGeom>
        </p:spPr>
      </p:pic>
      <p:cxnSp>
        <p:nvCxnSpPr>
          <p:cNvPr id="14" name="Straight Connector 13"/>
          <p:cNvCxnSpPr/>
          <p:nvPr/>
        </p:nvCxnSpPr>
        <p:spPr>
          <a:xfrm>
            <a:off x="609600" y="1078992"/>
            <a:ext cx="914400" cy="0"/>
          </a:xfrm>
          <a:prstGeom prst="line">
            <a:avLst/>
          </a:prstGeom>
          <a:ln w="76200">
            <a:solidFill>
              <a:schemeClr val="tx2">
                <a:alpha val="15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92640" y="265177"/>
            <a:ext cx="2331720" cy="420053"/>
          </a:xfrm>
          <a:prstGeom prst="rect">
            <a:avLst/>
          </a:prstGeom>
        </p:spPr>
      </p:pic>
      <p:cxnSp>
        <p:nvCxnSpPr>
          <p:cNvPr id="15" name="Straight Connector 14"/>
          <p:cNvCxnSpPr/>
          <p:nvPr userDrawn="1"/>
        </p:nvCxnSpPr>
        <p:spPr>
          <a:xfrm>
            <a:off x="609600" y="1078992"/>
            <a:ext cx="9144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475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End - Photo 3 Lin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148397C-4D75-B686-9378-A0296D91EBAF}"/>
              </a:ext>
            </a:extLst>
          </p:cNvPr>
          <p:cNvSpPr>
            <a:spLocks noGrp="1"/>
          </p:cNvSpPr>
          <p:nvPr>
            <p:ph type="pic" sz="quarter" idx="14"/>
          </p:nvPr>
        </p:nvSpPr>
        <p:spPr>
          <a:xfrm>
            <a:off x="-2116" y="4"/>
            <a:ext cx="12194117" cy="5450417"/>
          </a:xfrm>
          <a:prstGeom prst="rect">
            <a:avLst/>
          </a:prstGeom>
          <a:solidFill>
            <a:schemeClr val="bg1">
              <a:lumMod val="95000"/>
            </a:schemeClr>
          </a:solidFill>
          <a:ln>
            <a:noFill/>
          </a:ln>
        </p:spPr>
        <p:txBody>
          <a:bodyPr/>
          <a:lstStyle>
            <a:lvl1pPr marL="152388" indent="0" algn="ctr">
              <a:buNone/>
              <a:defRPr/>
            </a:lvl1pPr>
          </a:lstStyle>
          <a:p>
            <a:r>
              <a:rPr lang="en-US"/>
              <a:t>Click icon to add picture</a:t>
            </a:r>
          </a:p>
        </p:txBody>
      </p:sp>
      <p:sp>
        <p:nvSpPr>
          <p:cNvPr id="4" name="Google Shape;18;p2">
            <a:extLst>
              <a:ext uri="{FF2B5EF4-FFF2-40B4-BE49-F238E27FC236}">
                <a16:creationId xmlns:a16="http://schemas.microsoft.com/office/drawing/2014/main" id="{545B3EBA-9E2E-FD08-2D4D-1860CD7C896A}"/>
              </a:ext>
            </a:extLst>
          </p:cNvPr>
          <p:cNvSpPr txBox="1"/>
          <p:nvPr userDrawn="1"/>
        </p:nvSpPr>
        <p:spPr>
          <a:xfrm>
            <a:off x="166633" y="5793776"/>
            <a:ext cx="4418400" cy="430847"/>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200">
              <a:solidFill>
                <a:schemeClr val="lt1"/>
              </a:solidFill>
              <a:latin typeface="Open Sans Medium"/>
              <a:ea typeface="Open Sans Medium"/>
              <a:cs typeface="Open Sans Medium"/>
              <a:sym typeface="Open Sans Medium"/>
            </a:endParaRPr>
          </a:p>
        </p:txBody>
      </p:sp>
      <p:sp>
        <p:nvSpPr>
          <p:cNvPr id="5" name="Google Shape;19;p2">
            <a:extLst>
              <a:ext uri="{FF2B5EF4-FFF2-40B4-BE49-F238E27FC236}">
                <a16:creationId xmlns:a16="http://schemas.microsoft.com/office/drawing/2014/main" id="{68B0C4AC-65C7-01D0-A51F-3DE50784B2B2}"/>
              </a:ext>
            </a:extLst>
          </p:cNvPr>
          <p:cNvSpPr txBox="1">
            <a:spLocks noGrp="1"/>
          </p:cNvSpPr>
          <p:nvPr>
            <p:ph type="title" idx="3" hasCustomPrompt="1"/>
          </p:nvPr>
        </p:nvSpPr>
        <p:spPr>
          <a:xfrm>
            <a:off x="3" y="2316932"/>
            <a:ext cx="5769204" cy="1247521"/>
          </a:xfrm>
          <a:prstGeom prst="rect">
            <a:avLst/>
          </a:prstGeom>
          <a:solidFill>
            <a:srgbClr val="0099CC">
              <a:alpha val="80000"/>
            </a:srgbClr>
          </a:solidFill>
        </p:spPr>
        <p:txBody>
          <a:bodyPr spcFirstLastPara="1" wrap="square" lIns="365760" tIns="82296" rIns="320040" bIns="82296" anchor="t" anchorCtr="0">
            <a:noAutofit/>
          </a:bodyPr>
          <a:lstStyle>
            <a:lvl1pPr lvl="0">
              <a:lnSpc>
                <a:spcPct val="114000"/>
              </a:lnSpc>
              <a:spcBef>
                <a:spcPts val="0"/>
              </a:spcBef>
              <a:spcAft>
                <a:spcPts val="0"/>
              </a:spcAft>
              <a:buSzPts val="5000"/>
              <a:buFont typeface="Oswald"/>
              <a:buNone/>
              <a:defRPr sz="6667">
                <a:solidFill>
                  <a:schemeClr val="bg1"/>
                </a:solidFill>
                <a:latin typeface="+mj-lt"/>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BOXES TO TITLE</a:t>
            </a:r>
          </a:p>
        </p:txBody>
      </p:sp>
      <p:sp>
        <p:nvSpPr>
          <p:cNvPr id="6" name="Text Placeholder 8">
            <a:extLst>
              <a:ext uri="{FF2B5EF4-FFF2-40B4-BE49-F238E27FC236}">
                <a16:creationId xmlns:a16="http://schemas.microsoft.com/office/drawing/2014/main" id="{841F14D7-A03D-5B7F-E609-162C061D9B11}"/>
              </a:ext>
            </a:extLst>
          </p:cNvPr>
          <p:cNvSpPr>
            <a:spLocks noGrp="1"/>
          </p:cNvSpPr>
          <p:nvPr>
            <p:ph type="body" sz="quarter" idx="13" hasCustomPrompt="1"/>
          </p:nvPr>
        </p:nvSpPr>
        <p:spPr>
          <a:xfrm>
            <a:off x="-2839" y="3713426"/>
            <a:ext cx="5256713" cy="1247521"/>
          </a:xfrm>
          <a:prstGeom prst="rect">
            <a:avLst/>
          </a:prstGeom>
          <a:solidFill>
            <a:srgbClr val="0099CC">
              <a:alpha val="80000"/>
            </a:srgbClr>
          </a:solidFill>
        </p:spPr>
        <p:txBody>
          <a:bodyPr lIns="365760" tIns="82296" rIns="320040" bIns="82296" anchor="t" anchorCtr="0">
            <a:noAutofit/>
          </a:bodyPr>
          <a:lstStyle>
            <a:lvl1pPr marL="0" indent="0">
              <a:lnSpc>
                <a:spcPct val="114000"/>
              </a:lnSpc>
              <a:buNone/>
              <a:defRPr sz="6667">
                <a:solidFill>
                  <a:schemeClr val="bg1"/>
                </a:solidFill>
                <a:latin typeface="+mj-lt"/>
              </a:defRPr>
            </a:lvl1pPr>
            <a:lvl2pPr marL="795807" indent="0">
              <a:buNone/>
              <a:defRPr/>
            </a:lvl2pPr>
            <a:lvl3pPr marL="1405362" indent="0">
              <a:buNone/>
              <a:defRPr>
                <a:latin typeface="Oswald" pitchFamily="2" charset="77"/>
              </a:defRPr>
            </a:lvl3pPr>
            <a:lvl4pPr marL="2014916" indent="0">
              <a:buNone/>
              <a:defRPr/>
            </a:lvl4pPr>
            <a:lvl5pPr marL="2624470" indent="0">
              <a:buNone/>
              <a:defRPr/>
            </a:lvl5pPr>
          </a:lstStyle>
          <a:p>
            <a:pPr lvl="0"/>
            <a:r>
              <a:rPr lang="en-US"/>
              <a:t>LINE LENGTHS</a:t>
            </a:r>
          </a:p>
        </p:txBody>
      </p:sp>
      <p:sp>
        <p:nvSpPr>
          <p:cNvPr id="7" name="Text Placeholder 10">
            <a:extLst>
              <a:ext uri="{FF2B5EF4-FFF2-40B4-BE49-F238E27FC236}">
                <a16:creationId xmlns:a16="http://schemas.microsoft.com/office/drawing/2014/main" id="{0C05A605-D78B-1970-2A1E-396D66C27A60}"/>
              </a:ext>
            </a:extLst>
          </p:cNvPr>
          <p:cNvSpPr>
            <a:spLocks noGrp="1"/>
          </p:cNvSpPr>
          <p:nvPr>
            <p:ph type="body" sz="quarter" idx="15" hasCustomPrompt="1"/>
          </p:nvPr>
        </p:nvSpPr>
        <p:spPr>
          <a:xfrm>
            <a:off x="483057" y="5761972"/>
            <a:ext cx="7964259" cy="273424"/>
          </a:xfrm>
          <a:prstGeom prst="rect">
            <a:avLst/>
          </a:prstGeom>
        </p:spPr>
        <p:txBody>
          <a:bodyPr lIns="0" tIns="0" rIns="0" bIns="0">
            <a:noAutofit/>
          </a:bodyPr>
          <a:lstStyle>
            <a:lvl1pPr marL="0" indent="0">
              <a:buNone/>
              <a:defRPr sz="1467"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95807" indent="0">
              <a:buNone/>
              <a:defRPr sz="1467">
                <a:solidFill>
                  <a:schemeClr val="tx1"/>
                </a:solidFill>
              </a:defRPr>
            </a:lvl2pPr>
            <a:lvl3pPr marL="1405362" indent="0">
              <a:buNone/>
              <a:defRPr sz="1467">
                <a:solidFill>
                  <a:schemeClr val="tx1"/>
                </a:solidFill>
              </a:defRPr>
            </a:lvl3pPr>
            <a:lvl4pPr marL="2014916" indent="0">
              <a:buNone/>
              <a:defRPr sz="1467">
                <a:solidFill>
                  <a:schemeClr val="tx1"/>
                </a:solidFill>
              </a:defRPr>
            </a:lvl4pPr>
            <a:lvl5pPr marL="2624470" indent="0">
              <a:buNone/>
              <a:defRPr sz="1467">
                <a:solidFill>
                  <a:schemeClr val="tx1"/>
                </a:solidFill>
              </a:defRPr>
            </a:lvl5pPr>
          </a:lstStyle>
          <a:p>
            <a:pPr lvl="0"/>
            <a:r>
              <a:rPr lang="en-US"/>
              <a:t>Subhead and/or Client Name Here  |  Month DD, YYYY</a:t>
            </a:r>
          </a:p>
        </p:txBody>
      </p:sp>
      <p:sp>
        <p:nvSpPr>
          <p:cNvPr id="8" name="Text Placeholder 10">
            <a:extLst>
              <a:ext uri="{FF2B5EF4-FFF2-40B4-BE49-F238E27FC236}">
                <a16:creationId xmlns:a16="http://schemas.microsoft.com/office/drawing/2014/main" id="{82C8135D-F133-23D6-D460-9AE5614A5E3C}"/>
              </a:ext>
            </a:extLst>
          </p:cNvPr>
          <p:cNvSpPr>
            <a:spLocks noGrp="1"/>
          </p:cNvSpPr>
          <p:nvPr>
            <p:ph type="body" sz="quarter" idx="16" hasCustomPrompt="1"/>
          </p:nvPr>
        </p:nvSpPr>
        <p:spPr>
          <a:xfrm>
            <a:off x="483057" y="6070395"/>
            <a:ext cx="7964259" cy="208152"/>
          </a:xfrm>
          <a:prstGeom prst="rect">
            <a:avLst/>
          </a:prstGeom>
        </p:spPr>
        <p:txBody>
          <a:bodyPr lIns="0" tIns="0" rIns="0" bIns="0">
            <a:noAutofit/>
          </a:bodyPr>
          <a:lstStyle>
            <a:lvl1pPr marL="0" indent="0">
              <a:buNone/>
              <a:defRPr sz="1267"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95807" indent="0">
              <a:buNone/>
              <a:defRPr sz="1467">
                <a:solidFill>
                  <a:schemeClr val="tx1"/>
                </a:solidFill>
              </a:defRPr>
            </a:lvl2pPr>
            <a:lvl3pPr marL="1405362" indent="0">
              <a:buNone/>
              <a:defRPr sz="1467">
                <a:solidFill>
                  <a:schemeClr val="tx1"/>
                </a:solidFill>
              </a:defRPr>
            </a:lvl3pPr>
            <a:lvl4pPr marL="2014916" indent="0">
              <a:buNone/>
              <a:defRPr sz="1467">
                <a:solidFill>
                  <a:schemeClr val="tx1"/>
                </a:solidFill>
              </a:defRPr>
            </a:lvl4pPr>
            <a:lvl5pPr marL="2624470" indent="0">
              <a:buNone/>
              <a:defRPr sz="1467">
                <a:solidFill>
                  <a:schemeClr val="tx1"/>
                </a:solidFill>
              </a:defRPr>
            </a:lvl5pPr>
          </a:lstStyle>
          <a:p>
            <a:pPr lvl="0"/>
            <a:r>
              <a:rPr lang="en-US"/>
              <a:t>Presented by: </a:t>
            </a:r>
            <a:r>
              <a:rPr lang="en-US" err="1"/>
              <a:t>Firstname</a:t>
            </a:r>
            <a:r>
              <a:rPr lang="en-US"/>
              <a:t> Lastname1, </a:t>
            </a:r>
            <a:r>
              <a:rPr lang="en-US" err="1"/>
              <a:t>Firstname</a:t>
            </a:r>
            <a:r>
              <a:rPr lang="en-US"/>
              <a:t> Lastname2, </a:t>
            </a:r>
            <a:r>
              <a:rPr lang="en-US" err="1"/>
              <a:t>Firstname</a:t>
            </a:r>
            <a:r>
              <a:rPr lang="en-US"/>
              <a:t> Lastname3</a:t>
            </a:r>
          </a:p>
        </p:txBody>
      </p:sp>
      <p:pic>
        <p:nvPicPr>
          <p:cNvPr id="9" name="Google Shape;15;p2">
            <a:extLst>
              <a:ext uri="{FF2B5EF4-FFF2-40B4-BE49-F238E27FC236}">
                <a16:creationId xmlns:a16="http://schemas.microsoft.com/office/drawing/2014/main" id="{EAADF848-E929-7A3F-6AC8-D6DDBDDBB2C6}"/>
              </a:ext>
            </a:extLst>
          </p:cNvPr>
          <p:cNvPicPr preferRelativeResize="0"/>
          <p:nvPr userDrawn="1"/>
        </p:nvPicPr>
        <p:blipFill rotWithShape="1">
          <a:blip r:embed="rId2"/>
          <a:srcRect l="2503" t="11711" r="5241" b="9027"/>
          <a:stretch/>
        </p:blipFill>
        <p:spPr>
          <a:xfrm>
            <a:off x="8934995" y="5948433"/>
            <a:ext cx="2777300" cy="427819"/>
          </a:xfrm>
          <a:prstGeom prst="rect">
            <a:avLst/>
          </a:prstGeom>
          <a:noFill/>
          <a:ln>
            <a:noFill/>
          </a:ln>
        </p:spPr>
      </p:pic>
      <p:sp>
        <p:nvSpPr>
          <p:cNvPr id="10" name="TextBox 9">
            <a:extLst>
              <a:ext uri="{FF2B5EF4-FFF2-40B4-BE49-F238E27FC236}">
                <a16:creationId xmlns:a16="http://schemas.microsoft.com/office/drawing/2014/main" id="{9D9FAF0A-55B4-C6E8-0777-7A400CE7EA6D}"/>
              </a:ext>
            </a:extLst>
          </p:cNvPr>
          <p:cNvSpPr txBox="1"/>
          <p:nvPr userDrawn="1"/>
        </p:nvSpPr>
        <p:spPr>
          <a:xfrm>
            <a:off x="483056" y="6497583"/>
            <a:ext cx="1978325" cy="143565"/>
          </a:xfrm>
          <a:prstGeom prst="rect">
            <a:avLst/>
          </a:prstGeom>
          <a:noFill/>
        </p:spPr>
        <p:txBody>
          <a:bodyPr wrap="square" lIns="0" tIns="0" rIns="0" bIns="0" rtlCol="0">
            <a:spAutoFit/>
          </a:bodyPr>
          <a:lstStyle/>
          <a:p>
            <a:r>
              <a:rPr lang="en-US" sz="933" b="0" i="0">
                <a:latin typeface="Open Sans Light" panose="020B0306030504020204" pitchFamily="34" charset="0"/>
                <a:ea typeface="Open Sans Light" panose="020B0306030504020204" pitchFamily="34" charset="0"/>
                <a:cs typeface="Open Sans Light" panose="020B0306030504020204" pitchFamily="34" charset="0"/>
              </a:rPr>
              <a:t>Proprietary and Confidential</a:t>
            </a:r>
          </a:p>
        </p:txBody>
      </p:sp>
      <p:sp>
        <p:nvSpPr>
          <p:cNvPr id="14" name="Text Placeholder 13">
            <a:extLst>
              <a:ext uri="{FF2B5EF4-FFF2-40B4-BE49-F238E27FC236}">
                <a16:creationId xmlns:a16="http://schemas.microsoft.com/office/drawing/2014/main" id="{EE16BBA4-9DAA-EF3F-E0B2-D82B540CE17A}"/>
              </a:ext>
            </a:extLst>
          </p:cNvPr>
          <p:cNvSpPr>
            <a:spLocks noGrp="1"/>
          </p:cNvSpPr>
          <p:nvPr>
            <p:ph type="body" sz="quarter" idx="17" hasCustomPrompt="1"/>
          </p:nvPr>
        </p:nvSpPr>
        <p:spPr>
          <a:xfrm>
            <a:off x="-2841" y="929985"/>
            <a:ext cx="4917348" cy="1243584"/>
          </a:xfrm>
          <a:solidFill>
            <a:srgbClr val="0099CC">
              <a:alpha val="80000"/>
            </a:srgbClr>
          </a:solidFill>
        </p:spPr>
        <p:txBody>
          <a:bodyPr lIns="365760" tIns="82296" rIns="320040" bIns="82296">
            <a:noAutofit/>
          </a:bodyPr>
          <a:lstStyle>
            <a:lvl1pPr marL="0" indent="0">
              <a:lnSpc>
                <a:spcPct val="113000"/>
              </a:lnSpc>
              <a:buNone/>
              <a:defRPr sz="6667">
                <a:solidFill>
                  <a:schemeClr val="bg1"/>
                </a:solidFill>
                <a:latin typeface="+mj-lt"/>
              </a:defRPr>
            </a:lvl1pPr>
          </a:lstStyle>
          <a:p>
            <a:r>
              <a:rPr lang="en-US"/>
              <a:t>ADJUST TEXT</a:t>
            </a:r>
          </a:p>
        </p:txBody>
      </p:sp>
    </p:spTree>
    <p:extLst>
      <p:ext uri="{BB962C8B-B14F-4D97-AF65-F5344CB8AC3E}">
        <p14:creationId xmlns:p14="http://schemas.microsoft.com/office/powerpoint/2010/main" val="2386686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terior Photo R - 1 Line">
    <p:spTree>
      <p:nvGrpSpPr>
        <p:cNvPr id="1" name=""/>
        <p:cNvGrpSpPr/>
        <p:nvPr/>
      </p:nvGrpSpPr>
      <p:grpSpPr>
        <a:xfrm>
          <a:off x="0" y="0"/>
          <a:ext cx="0" cy="0"/>
          <a:chOff x="0" y="0"/>
          <a:chExt cx="0" cy="0"/>
        </a:xfrm>
      </p:grpSpPr>
      <p:sp>
        <p:nvSpPr>
          <p:cNvPr id="26" name="Picture Placeholder 2">
            <a:extLst>
              <a:ext uri="{FF2B5EF4-FFF2-40B4-BE49-F238E27FC236}">
                <a16:creationId xmlns:a16="http://schemas.microsoft.com/office/drawing/2014/main" id="{5318A676-E2EF-6DE2-9CF8-672AF13EF581}"/>
              </a:ext>
            </a:extLst>
          </p:cNvPr>
          <p:cNvSpPr>
            <a:spLocks noGrp="1"/>
          </p:cNvSpPr>
          <p:nvPr>
            <p:ph type="pic" sz="quarter" idx="15"/>
          </p:nvPr>
        </p:nvSpPr>
        <p:spPr>
          <a:xfrm>
            <a:off x="7313500" y="0"/>
            <a:ext cx="4878917" cy="6858000"/>
          </a:xfrm>
          <a:prstGeom prst="rect">
            <a:avLst/>
          </a:prstGeom>
          <a:solidFill>
            <a:schemeClr val="bg1">
              <a:lumMod val="95000"/>
            </a:schemeClr>
          </a:solidFill>
          <a:ln>
            <a:noFill/>
          </a:ln>
        </p:spPr>
        <p:txBody>
          <a:bodyPr/>
          <a:lstStyle>
            <a:lvl1pPr marL="152388" indent="0" algn="ctr">
              <a:buNone/>
              <a:defRPr/>
            </a:lvl1pPr>
          </a:lstStyle>
          <a:p>
            <a:r>
              <a:rPr lang="en-US"/>
              <a:t>Click icon to add picture</a:t>
            </a:r>
          </a:p>
        </p:txBody>
      </p:sp>
      <p:pic>
        <p:nvPicPr>
          <p:cNvPr id="19" name="Picture 18" descr="A picture containing background pattern&#10;&#10;Description automatically generated">
            <a:extLst>
              <a:ext uri="{FF2B5EF4-FFF2-40B4-BE49-F238E27FC236}">
                <a16:creationId xmlns:a16="http://schemas.microsoft.com/office/drawing/2014/main" id="{98ED57F1-9DDE-DCF4-63D0-FBCF41A75B0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534400" y="5638800"/>
            <a:ext cx="3657600" cy="1219200"/>
          </a:xfrm>
          <a:prstGeom prst="rect">
            <a:avLst/>
          </a:prstGeom>
        </p:spPr>
      </p:pic>
      <p:sp>
        <p:nvSpPr>
          <p:cNvPr id="6" name="Text Placeholder 5">
            <a:extLst>
              <a:ext uri="{FF2B5EF4-FFF2-40B4-BE49-F238E27FC236}">
                <a16:creationId xmlns:a16="http://schemas.microsoft.com/office/drawing/2014/main" id="{450D3EF4-9F2D-8CD8-23F9-6EE5636098B0}"/>
              </a:ext>
            </a:extLst>
          </p:cNvPr>
          <p:cNvSpPr>
            <a:spLocks noGrp="1"/>
          </p:cNvSpPr>
          <p:nvPr>
            <p:ph type="body" sz="quarter" idx="11" hasCustomPrompt="1"/>
          </p:nvPr>
        </p:nvSpPr>
        <p:spPr>
          <a:xfrm>
            <a:off x="487681" y="2708360"/>
            <a:ext cx="6337291" cy="3353984"/>
          </a:xfrm>
          <a:prstGeom prst="rect">
            <a:avLst/>
          </a:prstGeom>
        </p:spPr>
        <p:txBody>
          <a:bodyPr lIns="0" tIns="0" rIns="0" bIns="0">
            <a:noAutofit/>
          </a:bodyPr>
          <a:lstStyle>
            <a:lvl1pPr marL="243823" indent="-243823">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87644" indent="-243823">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31466" indent="-243823">
              <a:lnSpc>
                <a:spcPct val="100000"/>
              </a:lnSpc>
              <a:spcAft>
                <a:spcPts val="1067"/>
              </a:spcAft>
              <a:buClr>
                <a:srgbClr val="0099CC"/>
              </a:buClr>
              <a:buSzPct val="80000"/>
              <a:buFont typeface="Arial" panose="020B0604020202020204" pitchFamily="34" charset="0"/>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75288" indent="-243823">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19110" indent="-243823">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Move this text box up if the subtitle is only one line.</a:t>
            </a:r>
          </a:p>
          <a:p>
            <a:pPr lvl="1"/>
            <a:r>
              <a:rPr lang="en-US"/>
              <a:t>Space between should be:</a:t>
            </a:r>
          </a:p>
          <a:p>
            <a:pPr lvl="2"/>
            <a:r>
              <a:rPr lang="en-US"/>
              <a:t>About one return space.</a:t>
            </a:r>
          </a:p>
          <a:p>
            <a:pPr lvl="3"/>
            <a:r>
              <a:rPr lang="en-US"/>
              <a:t>Fourth level</a:t>
            </a:r>
          </a:p>
          <a:p>
            <a:pPr lvl="4"/>
            <a:r>
              <a:rPr lang="en-US"/>
              <a:t>Fifth level</a:t>
            </a:r>
          </a:p>
        </p:txBody>
      </p:sp>
      <p:pic>
        <p:nvPicPr>
          <p:cNvPr id="12" name="Google Shape;15;p2">
            <a:extLst>
              <a:ext uri="{FF2B5EF4-FFF2-40B4-BE49-F238E27FC236}">
                <a16:creationId xmlns:a16="http://schemas.microsoft.com/office/drawing/2014/main" id="{54805560-50BD-421A-4558-410722A29333}"/>
              </a:ext>
            </a:extLst>
          </p:cNvPr>
          <p:cNvPicPr preferRelativeResize="0"/>
          <p:nvPr userDrawn="1"/>
        </p:nvPicPr>
        <p:blipFill rotWithShape="1">
          <a:blip r:embed="rId3" cstate="email">
            <a:extLst>
              <a:ext uri="{28A0092B-C50C-407E-A947-70E740481C1C}">
                <a14:useLocalDpi xmlns:a14="http://schemas.microsoft.com/office/drawing/2010/main" val="0"/>
              </a:ext>
            </a:extLst>
          </a:blip>
          <a:srcRect/>
          <a:stretch/>
        </p:blipFill>
        <p:spPr>
          <a:xfrm>
            <a:off x="10243076" y="6363656"/>
            <a:ext cx="1705085" cy="262653"/>
          </a:xfrm>
          <a:prstGeom prst="rect">
            <a:avLst/>
          </a:prstGeom>
          <a:noFill/>
          <a:ln>
            <a:noFill/>
          </a:ln>
        </p:spPr>
      </p:pic>
      <p:sp>
        <p:nvSpPr>
          <p:cNvPr id="9" name="TextBox 8">
            <a:extLst>
              <a:ext uri="{FF2B5EF4-FFF2-40B4-BE49-F238E27FC236}">
                <a16:creationId xmlns:a16="http://schemas.microsoft.com/office/drawing/2014/main" id="{B9D654DF-B4D6-8D81-1F04-60D6EBB56596}"/>
              </a:ext>
            </a:extLst>
          </p:cNvPr>
          <p:cNvSpPr txBox="1"/>
          <p:nvPr userDrawn="1"/>
        </p:nvSpPr>
        <p:spPr>
          <a:xfrm>
            <a:off x="243843" y="6495798"/>
            <a:ext cx="4785191" cy="143565"/>
          </a:xfrm>
          <a:prstGeom prst="rect">
            <a:avLst/>
          </a:prstGeom>
          <a:noFill/>
        </p:spPr>
        <p:txBody>
          <a:bodyPr wrap="square" lIns="0" tIns="0" rIns="0" bIns="0" rtlCol="0">
            <a:sp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fld id="{477002AE-5416-154A-ACAE-79F8F0BD8845}" type="slidenum">
              <a:rPr lang="en" sz="933" b="0" i="0" smtClean="0">
                <a:latin typeface="Open Sans Light" panose="020B0306030504020204" pitchFamily="34" charset="0"/>
                <a:ea typeface="Open Sans Light" panose="020B0306030504020204" pitchFamily="34" charset="0"/>
                <a:cs typeface="Open Sans Light" panose="020B0306030504020204" pitchFamily="34" charset="0"/>
              </a:rPr>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t>‹#›</a:t>
            </a:fld>
            <a:r>
              <a:rPr lang="en" sz="933" b="0" i="0">
                <a:latin typeface="Open Sans Light" panose="020B0306030504020204" pitchFamily="34" charset="0"/>
                <a:ea typeface="Open Sans Light" panose="020B0306030504020204" pitchFamily="34" charset="0"/>
                <a:cs typeface="Open Sans Light" panose="020B0306030504020204" pitchFamily="34" charset="0"/>
              </a:rPr>
              <a:t>  |  CareFirst BlueCross BlueShield—Proprietary and Confidential</a:t>
            </a:r>
          </a:p>
        </p:txBody>
      </p:sp>
      <p:sp>
        <p:nvSpPr>
          <p:cNvPr id="11" name="Text Placeholder 10">
            <a:extLst>
              <a:ext uri="{FF2B5EF4-FFF2-40B4-BE49-F238E27FC236}">
                <a16:creationId xmlns:a16="http://schemas.microsoft.com/office/drawing/2014/main" id="{47B0EAA1-D3F3-61CF-22F8-E9D118452F89}"/>
              </a:ext>
            </a:extLst>
          </p:cNvPr>
          <p:cNvSpPr>
            <a:spLocks noGrp="1"/>
          </p:cNvSpPr>
          <p:nvPr>
            <p:ph type="body" sz="quarter" idx="12" hasCustomPrompt="1"/>
          </p:nvPr>
        </p:nvSpPr>
        <p:spPr>
          <a:xfrm>
            <a:off x="486833" y="1647269"/>
            <a:ext cx="6337291" cy="817675"/>
          </a:xfrm>
        </p:spPr>
        <p:txBody>
          <a:bodyPr>
            <a:noAutofit/>
          </a:bodyPr>
          <a:lstStyle>
            <a:lvl1pPr marL="0" indent="0">
              <a:lnSpc>
                <a:spcPct val="90000"/>
              </a:lnSpc>
              <a:buNone/>
              <a:defRPr sz="3200" b="0" i="0">
                <a:solidFill>
                  <a:schemeClr val="bg2"/>
                </a:solidFill>
                <a:latin typeface="Oswald" pitchFamily="2" charset="77"/>
              </a:defRPr>
            </a:lvl1pPr>
            <a:lvl2pPr marL="795807" indent="0">
              <a:lnSpc>
                <a:spcPct val="100000"/>
              </a:lnSpc>
              <a:buNone/>
              <a:defRPr>
                <a:solidFill>
                  <a:schemeClr val="tx1"/>
                </a:solidFill>
              </a:defRPr>
            </a:lvl2pPr>
            <a:lvl3pPr marL="1405362" indent="0">
              <a:lnSpc>
                <a:spcPct val="100000"/>
              </a:lnSpc>
              <a:buNone/>
              <a:defRPr>
                <a:solidFill>
                  <a:schemeClr val="tx1"/>
                </a:solidFill>
              </a:defRPr>
            </a:lvl3pPr>
            <a:lvl4pPr marL="2014916" indent="0">
              <a:lnSpc>
                <a:spcPct val="100000"/>
              </a:lnSpc>
              <a:buNone/>
              <a:defRPr>
                <a:solidFill>
                  <a:schemeClr val="tx1"/>
                </a:solidFill>
              </a:defRPr>
            </a:lvl4pPr>
            <a:lvl5pPr marL="2624470" indent="0">
              <a:lnSpc>
                <a:spcPct val="100000"/>
              </a:lnSpc>
              <a:buNone/>
              <a:defRPr>
                <a:solidFill>
                  <a:schemeClr val="tx1"/>
                </a:solidFill>
              </a:defRPr>
            </a:lvl5pPr>
          </a:lstStyle>
          <a:p>
            <a:pPr lvl="0"/>
            <a:r>
              <a:rPr lang="en-US"/>
              <a:t>Subtitle goes here use sentence case maximum length two lines.</a:t>
            </a:r>
          </a:p>
        </p:txBody>
      </p:sp>
      <p:sp>
        <p:nvSpPr>
          <p:cNvPr id="7" name="Google Shape;19;p2">
            <a:extLst>
              <a:ext uri="{FF2B5EF4-FFF2-40B4-BE49-F238E27FC236}">
                <a16:creationId xmlns:a16="http://schemas.microsoft.com/office/drawing/2014/main" id="{B0655F71-2F10-BE03-E9E0-D32C9DAD3A80}"/>
              </a:ext>
            </a:extLst>
          </p:cNvPr>
          <p:cNvSpPr txBox="1">
            <a:spLocks noGrp="1"/>
          </p:cNvSpPr>
          <p:nvPr>
            <p:ph type="title" idx="3" hasCustomPrompt="1"/>
          </p:nvPr>
        </p:nvSpPr>
        <p:spPr>
          <a:xfrm>
            <a:off x="-1" y="242444"/>
            <a:ext cx="7800332" cy="914400"/>
          </a:xfrm>
          <a:prstGeom prst="rect">
            <a:avLst/>
          </a:prstGeom>
          <a:solidFill>
            <a:srgbClr val="0099CC">
              <a:alpha val="80000"/>
            </a:srgbClr>
          </a:solidFill>
        </p:spPr>
        <p:txBody>
          <a:bodyPr spcFirstLastPara="1" wrap="square" lIns="365760" tIns="82296" rIns="320040" bIns="82296" anchor="t" anchorCtr="0">
            <a:noAutofit/>
          </a:bodyPr>
          <a:lstStyle>
            <a:lvl1pPr lvl="0">
              <a:lnSpc>
                <a:spcPct val="114000"/>
              </a:lnSpc>
              <a:spcBef>
                <a:spcPts val="0"/>
              </a:spcBef>
              <a:spcAft>
                <a:spcPts val="0"/>
              </a:spcAft>
              <a:buSzPts val="5000"/>
              <a:buFont typeface="Oswald"/>
              <a:buNone/>
              <a:defRPr sz="4267">
                <a:solidFill>
                  <a:schemeClr val="bg1"/>
                </a:solidFill>
                <a:latin typeface="Oswald"/>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INTERIOR SLIDE TITLE HERE</a:t>
            </a:r>
          </a:p>
        </p:txBody>
      </p:sp>
    </p:spTree>
    <p:extLst>
      <p:ext uri="{BB962C8B-B14F-4D97-AF65-F5344CB8AC3E}">
        <p14:creationId xmlns:p14="http://schemas.microsoft.com/office/powerpoint/2010/main" val="999022050"/>
      </p:ext>
    </p:extLst>
  </p:cSld>
  <p:clrMapOvr>
    <a:masterClrMapping/>
  </p:clrMapOvr>
  <p:extLst>
    <p:ext uri="{DCECCB84-F9BA-43D5-87BE-67443E8EF086}">
      <p15:sldGuideLst xmlns:p15="http://schemas.microsoft.com/office/powerpoint/2012/main">
        <p15:guide id="3" orient="horz" pos="911">
          <p15:clr>
            <a:srgbClr val="FBAE40"/>
          </p15:clr>
        </p15:guide>
        <p15:guide id="4" pos="16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terior Photo Right - 2 Line Title">
    <p:spTree>
      <p:nvGrpSpPr>
        <p:cNvPr id="1" name=""/>
        <p:cNvGrpSpPr/>
        <p:nvPr/>
      </p:nvGrpSpPr>
      <p:grpSpPr>
        <a:xfrm>
          <a:off x="0" y="0"/>
          <a:ext cx="0" cy="0"/>
          <a:chOff x="0" y="0"/>
          <a:chExt cx="0" cy="0"/>
        </a:xfrm>
      </p:grpSpPr>
      <p:sp>
        <p:nvSpPr>
          <p:cNvPr id="26" name="Picture Placeholder 2">
            <a:extLst>
              <a:ext uri="{FF2B5EF4-FFF2-40B4-BE49-F238E27FC236}">
                <a16:creationId xmlns:a16="http://schemas.microsoft.com/office/drawing/2014/main" id="{5318A676-E2EF-6DE2-9CF8-672AF13EF581}"/>
              </a:ext>
            </a:extLst>
          </p:cNvPr>
          <p:cNvSpPr>
            <a:spLocks noGrp="1"/>
          </p:cNvSpPr>
          <p:nvPr>
            <p:ph type="pic" sz="quarter" idx="15"/>
          </p:nvPr>
        </p:nvSpPr>
        <p:spPr>
          <a:xfrm>
            <a:off x="7313500" y="0"/>
            <a:ext cx="4878917" cy="6858000"/>
          </a:xfrm>
          <a:prstGeom prst="rect">
            <a:avLst/>
          </a:prstGeom>
          <a:solidFill>
            <a:schemeClr val="bg1">
              <a:lumMod val="95000"/>
            </a:schemeClr>
          </a:solidFill>
          <a:ln>
            <a:noFill/>
          </a:ln>
        </p:spPr>
        <p:txBody>
          <a:bodyPr/>
          <a:lstStyle>
            <a:lvl1pPr marL="152388" indent="0" algn="ctr">
              <a:buNone/>
              <a:defRPr/>
            </a:lvl1pPr>
          </a:lstStyle>
          <a:p>
            <a:r>
              <a:rPr lang="en-US"/>
              <a:t>Click icon to add picture</a:t>
            </a:r>
          </a:p>
        </p:txBody>
      </p:sp>
      <p:pic>
        <p:nvPicPr>
          <p:cNvPr id="19" name="Picture 18" descr="A picture containing background pattern&#10;&#10;Description automatically generated">
            <a:extLst>
              <a:ext uri="{FF2B5EF4-FFF2-40B4-BE49-F238E27FC236}">
                <a16:creationId xmlns:a16="http://schemas.microsoft.com/office/drawing/2014/main" id="{98ED57F1-9DDE-DCF4-63D0-FBCF41A75B0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534400" y="5638800"/>
            <a:ext cx="3657600" cy="1219200"/>
          </a:xfrm>
          <a:prstGeom prst="rect">
            <a:avLst/>
          </a:prstGeom>
        </p:spPr>
      </p:pic>
      <p:sp>
        <p:nvSpPr>
          <p:cNvPr id="6" name="Text Placeholder 5">
            <a:extLst>
              <a:ext uri="{FF2B5EF4-FFF2-40B4-BE49-F238E27FC236}">
                <a16:creationId xmlns:a16="http://schemas.microsoft.com/office/drawing/2014/main" id="{450D3EF4-9F2D-8CD8-23F9-6EE5636098B0}"/>
              </a:ext>
            </a:extLst>
          </p:cNvPr>
          <p:cNvSpPr>
            <a:spLocks noGrp="1"/>
          </p:cNvSpPr>
          <p:nvPr>
            <p:ph type="body" sz="quarter" idx="11" hasCustomPrompt="1"/>
          </p:nvPr>
        </p:nvSpPr>
        <p:spPr>
          <a:xfrm>
            <a:off x="487681" y="3761971"/>
            <a:ext cx="6337291" cy="2300372"/>
          </a:xfrm>
          <a:prstGeom prst="rect">
            <a:avLst/>
          </a:prstGeom>
        </p:spPr>
        <p:txBody>
          <a:bodyPr lIns="0" tIns="0" rIns="0" bIns="0">
            <a:noAutofit/>
          </a:bodyPr>
          <a:lstStyle>
            <a:lvl1pPr marL="243823" indent="-243823">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87644" indent="-243823">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31466" indent="-243823">
              <a:lnSpc>
                <a:spcPct val="100000"/>
              </a:lnSpc>
              <a:spcAft>
                <a:spcPts val="1067"/>
              </a:spcAft>
              <a:buClr>
                <a:srgbClr val="0099CC"/>
              </a:buClr>
              <a:buSzPct val="80000"/>
              <a:buFont typeface="Arial" panose="020B0604020202020204" pitchFamily="34" charset="0"/>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75288" indent="-243823">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19110" indent="-243823">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Move this text box up if the subtitle is only one line.</a:t>
            </a:r>
          </a:p>
          <a:p>
            <a:pPr lvl="1"/>
            <a:r>
              <a:rPr lang="en-US"/>
              <a:t>Space between should be:</a:t>
            </a:r>
          </a:p>
          <a:p>
            <a:pPr lvl="2"/>
            <a:r>
              <a:rPr lang="en-US"/>
              <a:t>About one return space.</a:t>
            </a:r>
          </a:p>
          <a:p>
            <a:pPr lvl="3"/>
            <a:r>
              <a:rPr lang="en-US"/>
              <a:t>Fourth level</a:t>
            </a:r>
          </a:p>
          <a:p>
            <a:pPr lvl="4"/>
            <a:r>
              <a:rPr lang="en-US"/>
              <a:t>Fifth level</a:t>
            </a:r>
          </a:p>
        </p:txBody>
      </p:sp>
      <p:pic>
        <p:nvPicPr>
          <p:cNvPr id="12" name="Google Shape;15;p2">
            <a:extLst>
              <a:ext uri="{FF2B5EF4-FFF2-40B4-BE49-F238E27FC236}">
                <a16:creationId xmlns:a16="http://schemas.microsoft.com/office/drawing/2014/main" id="{54805560-50BD-421A-4558-410722A29333}"/>
              </a:ext>
            </a:extLst>
          </p:cNvPr>
          <p:cNvPicPr preferRelativeResize="0"/>
          <p:nvPr userDrawn="1"/>
        </p:nvPicPr>
        <p:blipFill rotWithShape="1">
          <a:blip r:embed="rId3" cstate="email">
            <a:extLst>
              <a:ext uri="{28A0092B-C50C-407E-A947-70E740481C1C}">
                <a14:useLocalDpi xmlns:a14="http://schemas.microsoft.com/office/drawing/2010/main" val="0"/>
              </a:ext>
            </a:extLst>
          </a:blip>
          <a:srcRect/>
          <a:stretch/>
        </p:blipFill>
        <p:spPr>
          <a:xfrm>
            <a:off x="10243076" y="6363656"/>
            <a:ext cx="1705085" cy="262653"/>
          </a:xfrm>
          <a:prstGeom prst="rect">
            <a:avLst/>
          </a:prstGeom>
          <a:noFill/>
          <a:ln>
            <a:noFill/>
          </a:ln>
        </p:spPr>
      </p:pic>
      <p:sp>
        <p:nvSpPr>
          <p:cNvPr id="9" name="TextBox 8">
            <a:extLst>
              <a:ext uri="{FF2B5EF4-FFF2-40B4-BE49-F238E27FC236}">
                <a16:creationId xmlns:a16="http://schemas.microsoft.com/office/drawing/2014/main" id="{B9D654DF-B4D6-8D81-1F04-60D6EBB56596}"/>
              </a:ext>
            </a:extLst>
          </p:cNvPr>
          <p:cNvSpPr txBox="1"/>
          <p:nvPr userDrawn="1"/>
        </p:nvSpPr>
        <p:spPr>
          <a:xfrm>
            <a:off x="243843" y="6495798"/>
            <a:ext cx="4785191" cy="143565"/>
          </a:xfrm>
          <a:prstGeom prst="rect">
            <a:avLst/>
          </a:prstGeom>
          <a:noFill/>
        </p:spPr>
        <p:txBody>
          <a:bodyPr wrap="square" lIns="0" tIns="0" rIns="0" bIns="0" rtlCol="0">
            <a:sp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fld id="{477002AE-5416-154A-ACAE-79F8F0BD8845}" type="slidenum">
              <a:rPr lang="en" sz="933" b="0" i="0" smtClean="0">
                <a:latin typeface="Open Sans Light" panose="020B0306030504020204" pitchFamily="34" charset="0"/>
                <a:ea typeface="Open Sans Light" panose="020B0306030504020204" pitchFamily="34" charset="0"/>
                <a:cs typeface="Open Sans Light" panose="020B0306030504020204" pitchFamily="34" charset="0"/>
              </a:rPr>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t>‹#›</a:t>
            </a:fld>
            <a:r>
              <a:rPr lang="en" sz="933" b="0" i="0">
                <a:latin typeface="Open Sans Light" panose="020B0306030504020204" pitchFamily="34" charset="0"/>
                <a:ea typeface="Open Sans Light" panose="020B0306030504020204" pitchFamily="34" charset="0"/>
                <a:cs typeface="Open Sans Light" panose="020B0306030504020204" pitchFamily="34" charset="0"/>
              </a:rPr>
              <a:t>  |  CareFirst BlueCross BlueShield—Proprietary and Confidential</a:t>
            </a:r>
          </a:p>
        </p:txBody>
      </p:sp>
      <p:sp>
        <p:nvSpPr>
          <p:cNvPr id="11" name="Text Placeholder 10">
            <a:extLst>
              <a:ext uri="{FF2B5EF4-FFF2-40B4-BE49-F238E27FC236}">
                <a16:creationId xmlns:a16="http://schemas.microsoft.com/office/drawing/2014/main" id="{47B0EAA1-D3F3-61CF-22F8-E9D118452F89}"/>
              </a:ext>
            </a:extLst>
          </p:cNvPr>
          <p:cNvSpPr>
            <a:spLocks noGrp="1"/>
          </p:cNvSpPr>
          <p:nvPr>
            <p:ph type="body" sz="quarter" idx="12" hasCustomPrompt="1"/>
          </p:nvPr>
        </p:nvSpPr>
        <p:spPr>
          <a:xfrm>
            <a:off x="486833" y="2697289"/>
            <a:ext cx="6337291" cy="817675"/>
          </a:xfrm>
        </p:spPr>
        <p:txBody>
          <a:bodyPr>
            <a:noAutofit/>
          </a:bodyPr>
          <a:lstStyle>
            <a:lvl1pPr marL="0" indent="0">
              <a:lnSpc>
                <a:spcPct val="90000"/>
              </a:lnSpc>
              <a:buNone/>
              <a:defRPr sz="3200" b="0" i="0">
                <a:solidFill>
                  <a:schemeClr val="bg2"/>
                </a:solidFill>
                <a:latin typeface="Oswald" pitchFamily="2" charset="77"/>
              </a:defRPr>
            </a:lvl1pPr>
            <a:lvl2pPr marL="795807" indent="0">
              <a:lnSpc>
                <a:spcPct val="100000"/>
              </a:lnSpc>
              <a:buNone/>
              <a:defRPr>
                <a:solidFill>
                  <a:schemeClr val="tx1"/>
                </a:solidFill>
              </a:defRPr>
            </a:lvl2pPr>
            <a:lvl3pPr marL="1405362" indent="0">
              <a:lnSpc>
                <a:spcPct val="100000"/>
              </a:lnSpc>
              <a:buNone/>
              <a:defRPr>
                <a:solidFill>
                  <a:schemeClr val="tx1"/>
                </a:solidFill>
              </a:defRPr>
            </a:lvl3pPr>
            <a:lvl4pPr marL="2014916" indent="0">
              <a:lnSpc>
                <a:spcPct val="100000"/>
              </a:lnSpc>
              <a:buNone/>
              <a:defRPr>
                <a:solidFill>
                  <a:schemeClr val="tx1"/>
                </a:solidFill>
              </a:defRPr>
            </a:lvl4pPr>
            <a:lvl5pPr marL="2624470" indent="0">
              <a:lnSpc>
                <a:spcPct val="100000"/>
              </a:lnSpc>
              <a:buNone/>
              <a:defRPr>
                <a:solidFill>
                  <a:schemeClr val="tx1"/>
                </a:solidFill>
              </a:defRPr>
            </a:lvl5pPr>
          </a:lstStyle>
          <a:p>
            <a:pPr lvl="0"/>
            <a:r>
              <a:rPr lang="en-US"/>
              <a:t>Subtitle goes here use sentence case maximum length two lines.</a:t>
            </a:r>
          </a:p>
        </p:txBody>
      </p:sp>
      <p:sp>
        <p:nvSpPr>
          <p:cNvPr id="5" name="Text Placeholder 18">
            <a:extLst>
              <a:ext uri="{FF2B5EF4-FFF2-40B4-BE49-F238E27FC236}">
                <a16:creationId xmlns:a16="http://schemas.microsoft.com/office/drawing/2014/main" id="{56564AD1-294D-B292-FE5E-92989B97FFD3}"/>
              </a:ext>
            </a:extLst>
          </p:cNvPr>
          <p:cNvSpPr>
            <a:spLocks noGrp="1"/>
          </p:cNvSpPr>
          <p:nvPr>
            <p:ph type="body" sz="quarter" idx="14" hasCustomPrompt="1"/>
          </p:nvPr>
        </p:nvSpPr>
        <p:spPr>
          <a:xfrm>
            <a:off x="-1" y="1307127"/>
            <a:ext cx="6337292" cy="914400"/>
          </a:xfrm>
          <a:solidFill>
            <a:schemeClr val="accent6">
              <a:alpha val="80000"/>
            </a:schemeClr>
          </a:solidFill>
        </p:spPr>
        <p:txBody>
          <a:bodyPr lIns="365760" tIns="82296" rIns="320040" bIns="82296">
            <a:noAutofit/>
          </a:bodyPr>
          <a:lstStyle>
            <a:lvl1pPr marL="0" indent="0">
              <a:lnSpc>
                <a:spcPct val="114000"/>
              </a:lnSpc>
              <a:buNone/>
              <a:defRPr sz="4267">
                <a:solidFill>
                  <a:schemeClr val="bg1"/>
                </a:solidFill>
                <a:latin typeface="+mj-lt"/>
              </a:defRPr>
            </a:lvl1pPr>
          </a:lstStyle>
          <a:p>
            <a:pPr lvl="0"/>
            <a:r>
              <a:rPr lang="en-US"/>
              <a:t>FIT BOX TO SHORTER TITLE</a:t>
            </a:r>
          </a:p>
        </p:txBody>
      </p:sp>
      <p:sp>
        <p:nvSpPr>
          <p:cNvPr id="7" name="Google Shape;19;p2">
            <a:extLst>
              <a:ext uri="{FF2B5EF4-FFF2-40B4-BE49-F238E27FC236}">
                <a16:creationId xmlns:a16="http://schemas.microsoft.com/office/drawing/2014/main" id="{B0655F71-2F10-BE03-E9E0-D32C9DAD3A80}"/>
              </a:ext>
            </a:extLst>
          </p:cNvPr>
          <p:cNvSpPr txBox="1">
            <a:spLocks noGrp="1"/>
          </p:cNvSpPr>
          <p:nvPr>
            <p:ph type="title" idx="3" hasCustomPrompt="1"/>
          </p:nvPr>
        </p:nvSpPr>
        <p:spPr>
          <a:xfrm>
            <a:off x="0" y="242444"/>
            <a:ext cx="7801949" cy="914400"/>
          </a:xfrm>
          <a:prstGeom prst="rect">
            <a:avLst/>
          </a:prstGeom>
          <a:solidFill>
            <a:schemeClr val="accent6">
              <a:alpha val="80000"/>
            </a:schemeClr>
          </a:solidFill>
        </p:spPr>
        <p:txBody>
          <a:bodyPr spcFirstLastPara="1" wrap="square" lIns="365760" tIns="82296" rIns="320040" bIns="82296" anchor="t" anchorCtr="0">
            <a:noAutofit/>
          </a:bodyPr>
          <a:lstStyle>
            <a:lvl1pPr lvl="0">
              <a:lnSpc>
                <a:spcPct val="114000"/>
              </a:lnSpc>
              <a:spcBef>
                <a:spcPts val="0"/>
              </a:spcBef>
              <a:spcAft>
                <a:spcPts val="0"/>
              </a:spcAft>
              <a:buSzPts val="5000"/>
              <a:buFont typeface="Oswald"/>
              <a:buNone/>
              <a:defRPr sz="4267">
                <a:solidFill>
                  <a:schemeClr val="bg1"/>
                </a:solidFill>
                <a:latin typeface="Oswald"/>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ONE LINE MUST OVERLAP PIC</a:t>
            </a:r>
          </a:p>
        </p:txBody>
      </p:sp>
    </p:spTree>
    <p:extLst>
      <p:ext uri="{BB962C8B-B14F-4D97-AF65-F5344CB8AC3E}">
        <p14:creationId xmlns:p14="http://schemas.microsoft.com/office/powerpoint/2010/main" val="1916521230"/>
      </p:ext>
    </p:extLst>
  </p:cSld>
  <p:clrMapOvr>
    <a:masterClrMapping/>
  </p:clrMapOvr>
  <p:extLst>
    <p:ext uri="{DCECCB84-F9BA-43D5-87BE-67443E8EF086}">
      <p15:sldGuideLst xmlns:p15="http://schemas.microsoft.com/office/powerpoint/2012/main">
        <p15:guide id="3" orient="horz" pos="911">
          <p15:clr>
            <a:srgbClr val="FBAE40"/>
          </p15:clr>
        </p15:guide>
        <p15:guide id="4" pos="16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terior 2/5 Grey">
    <p:spTree>
      <p:nvGrpSpPr>
        <p:cNvPr id="1" name=""/>
        <p:cNvGrpSpPr/>
        <p:nvPr/>
      </p:nvGrpSpPr>
      <p:grpSpPr>
        <a:xfrm>
          <a:off x="0" y="0"/>
          <a:ext cx="0" cy="0"/>
          <a:chOff x="0" y="0"/>
          <a:chExt cx="0" cy="0"/>
        </a:xfrm>
      </p:grpSpPr>
      <p:sp>
        <p:nvSpPr>
          <p:cNvPr id="2" name="Google Shape;61;p6">
            <a:extLst>
              <a:ext uri="{FF2B5EF4-FFF2-40B4-BE49-F238E27FC236}">
                <a16:creationId xmlns:a16="http://schemas.microsoft.com/office/drawing/2014/main" id="{ACFA259F-76F8-6978-A545-1071306D5C6A}"/>
              </a:ext>
            </a:extLst>
          </p:cNvPr>
          <p:cNvSpPr/>
          <p:nvPr/>
        </p:nvSpPr>
        <p:spPr>
          <a:xfrm>
            <a:off x="2" y="0"/>
            <a:ext cx="4878500" cy="6858000"/>
          </a:xfrm>
          <a:prstGeom prst="rect">
            <a:avLst/>
          </a:prstGeom>
          <a:solidFill>
            <a:srgbClr val="E8EA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5">
            <a:extLst>
              <a:ext uri="{FF2B5EF4-FFF2-40B4-BE49-F238E27FC236}">
                <a16:creationId xmlns:a16="http://schemas.microsoft.com/office/drawing/2014/main" id="{450D3EF4-9F2D-8CD8-23F9-6EE5636098B0}"/>
              </a:ext>
            </a:extLst>
          </p:cNvPr>
          <p:cNvSpPr>
            <a:spLocks noGrp="1"/>
          </p:cNvSpPr>
          <p:nvPr>
            <p:ph type="body" sz="quarter" idx="11" hasCustomPrompt="1"/>
          </p:nvPr>
        </p:nvSpPr>
        <p:spPr>
          <a:xfrm>
            <a:off x="487682" y="1644525"/>
            <a:ext cx="3903137" cy="4451475"/>
          </a:xfrm>
          <a:prstGeom prst="rect">
            <a:avLst/>
          </a:prstGeom>
        </p:spPr>
        <p:txBody>
          <a:bodyPr lIns="0" tIns="0" rIns="0" bIns="0">
            <a:noAutofit/>
          </a:bodyPr>
          <a:lstStyle>
            <a:lvl1pPr marL="243829" indent="-243829">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87656" indent="-243829">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31484" indent="-243829">
              <a:lnSpc>
                <a:spcPct val="100000"/>
              </a:lnSpc>
              <a:spcAft>
                <a:spcPts val="1067"/>
              </a:spcAft>
              <a:buClr>
                <a:srgbClr val="0099CC"/>
              </a:buClr>
              <a:buSzPct val="80000"/>
              <a:buFont typeface="Arial" panose="020B0604020202020204" pitchFamily="34" charset="0"/>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75312" indent="-243829">
              <a:lnSpc>
                <a:spcPct val="100000"/>
              </a:lnSpc>
              <a:spcAft>
                <a:spcPts val="1067"/>
              </a:spcAft>
              <a:buClr>
                <a:srgbClr val="0099CC"/>
              </a:buClr>
              <a:buSzPct val="80000"/>
              <a:buFont typeface="Wingdings" pitchFamily="2" charset="2"/>
              <a:buChar char="§"/>
              <a:defRPr sz="1867">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19140" indent="-243829">
              <a:lnSpc>
                <a:spcPct val="100000"/>
              </a:lnSpc>
              <a:spcAft>
                <a:spcPts val="1067"/>
              </a:spcAft>
              <a:buClr>
                <a:srgbClr val="0099CC"/>
              </a:buClr>
              <a:buSzPct val="80000"/>
              <a:buFont typeface="Courier New" panose="02070309020205020404" pitchFamily="49" charset="0"/>
              <a:buChar char="o"/>
              <a:defRPr sz="1867">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Use this area for body copy.</a:t>
            </a:r>
          </a:p>
          <a:p>
            <a:pPr lvl="1"/>
            <a:r>
              <a:rPr lang="en-US"/>
              <a:t>If you want to include a subhead, reference the layout and text style on master slide:</a:t>
            </a:r>
          </a:p>
          <a:p>
            <a:pPr lvl="2"/>
            <a:r>
              <a:rPr lang="en-US"/>
              <a:t>Interior Half Blue 2-Line Title	</a:t>
            </a:r>
          </a:p>
        </p:txBody>
      </p:sp>
      <p:sp>
        <p:nvSpPr>
          <p:cNvPr id="5" name="Text Placeholder 5">
            <a:extLst>
              <a:ext uri="{FF2B5EF4-FFF2-40B4-BE49-F238E27FC236}">
                <a16:creationId xmlns:a16="http://schemas.microsoft.com/office/drawing/2014/main" id="{2280BBB2-AE3A-DC79-0BED-842850E5975E}"/>
              </a:ext>
            </a:extLst>
          </p:cNvPr>
          <p:cNvSpPr>
            <a:spLocks noGrp="1"/>
          </p:cNvSpPr>
          <p:nvPr>
            <p:ph type="body" sz="quarter" idx="12"/>
          </p:nvPr>
        </p:nvSpPr>
        <p:spPr>
          <a:xfrm>
            <a:off x="5366182" y="1644525"/>
            <a:ext cx="6338140" cy="4451475"/>
          </a:xfrm>
          <a:prstGeom prst="rect">
            <a:avLst/>
          </a:prstGeom>
        </p:spPr>
        <p:txBody>
          <a:bodyPr lIns="0" tIns="0" rIns="0" bIns="0">
            <a:noAutofit/>
          </a:bodyPr>
          <a:lstStyle>
            <a:lvl1pPr marL="243829" indent="-243829">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87656" indent="-243829">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31484" indent="-243829">
              <a:lnSpc>
                <a:spcPct val="100000"/>
              </a:lnSpc>
              <a:spcAft>
                <a:spcPts val="1067"/>
              </a:spcAft>
              <a:buClr>
                <a:srgbClr val="0099CC"/>
              </a:buClr>
              <a:buSzPct val="80000"/>
              <a:buFont typeface="Arial" panose="020B0604020202020204" pitchFamily="34" charset="0"/>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75312" indent="-243829">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19140" indent="-243829">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Google Shape;19;p2">
            <a:extLst>
              <a:ext uri="{FF2B5EF4-FFF2-40B4-BE49-F238E27FC236}">
                <a16:creationId xmlns:a16="http://schemas.microsoft.com/office/drawing/2014/main" id="{C8155177-B36D-C514-A8DC-561BBE8F24B3}"/>
              </a:ext>
            </a:extLst>
          </p:cNvPr>
          <p:cNvSpPr txBox="1">
            <a:spLocks noGrp="1"/>
          </p:cNvSpPr>
          <p:nvPr>
            <p:ph type="title" idx="3" hasCustomPrompt="1"/>
          </p:nvPr>
        </p:nvSpPr>
        <p:spPr>
          <a:xfrm>
            <a:off x="0" y="242444"/>
            <a:ext cx="5366181" cy="914400"/>
          </a:xfrm>
          <a:prstGeom prst="rect">
            <a:avLst/>
          </a:prstGeom>
          <a:solidFill>
            <a:srgbClr val="0099CC">
              <a:alpha val="80000"/>
            </a:srgbClr>
          </a:solidFill>
        </p:spPr>
        <p:txBody>
          <a:bodyPr spcFirstLastPara="1" wrap="square" lIns="365760" tIns="82296" rIns="320040" bIns="82296" anchor="t" anchorCtr="0">
            <a:noAutofit/>
          </a:bodyPr>
          <a:lstStyle>
            <a:lvl1pPr lvl="0">
              <a:lnSpc>
                <a:spcPct val="114000"/>
              </a:lnSpc>
              <a:spcBef>
                <a:spcPts val="0"/>
              </a:spcBef>
              <a:spcAft>
                <a:spcPts val="0"/>
              </a:spcAft>
              <a:buSzPts val="5000"/>
              <a:buFont typeface="Oswald"/>
              <a:buNone/>
              <a:defRPr sz="4267">
                <a:solidFill>
                  <a:schemeClr val="bg1"/>
                </a:solidFill>
                <a:latin typeface="Oswald"/>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TITLE GOES HERE</a:t>
            </a:r>
          </a:p>
        </p:txBody>
      </p:sp>
      <p:sp>
        <p:nvSpPr>
          <p:cNvPr id="3" name="TextBox 2">
            <a:extLst>
              <a:ext uri="{FF2B5EF4-FFF2-40B4-BE49-F238E27FC236}">
                <a16:creationId xmlns:a16="http://schemas.microsoft.com/office/drawing/2014/main" id="{FDF53878-3835-FBF2-46D0-C5ACCEE1883E}"/>
              </a:ext>
            </a:extLst>
          </p:cNvPr>
          <p:cNvSpPr txBox="1"/>
          <p:nvPr userDrawn="1"/>
        </p:nvSpPr>
        <p:spPr>
          <a:xfrm>
            <a:off x="243842" y="6495798"/>
            <a:ext cx="4785191" cy="143565"/>
          </a:xfrm>
          <a:prstGeom prst="rect">
            <a:avLst/>
          </a:prstGeom>
          <a:noFill/>
        </p:spPr>
        <p:txBody>
          <a:bodyPr wrap="square" lIns="0" tIns="0" rIns="0" bIns="0" rtlCol="0">
            <a:sp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fld id="{477002AE-5416-154A-ACAE-79F8F0BD8845}" type="slidenum">
              <a:rPr lang="en" sz="933" b="0" i="0" smtClean="0">
                <a:latin typeface="Open Sans Light" panose="020B0306030504020204" pitchFamily="34" charset="0"/>
                <a:ea typeface="Open Sans Light" panose="020B0306030504020204" pitchFamily="34" charset="0"/>
                <a:cs typeface="Open Sans Light" panose="020B0306030504020204" pitchFamily="34" charset="0"/>
              </a:rPr>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t>‹#›</a:t>
            </a:fld>
            <a:r>
              <a:rPr lang="en" sz="933" b="0" i="0">
                <a:latin typeface="Open Sans Light" panose="020B0306030504020204" pitchFamily="34" charset="0"/>
                <a:ea typeface="Open Sans Light" panose="020B0306030504020204" pitchFamily="34" charset="0"/>
                <a:cs typeface="Open Sans Light" panose="020B0306030504020204" pitchFamily="34" charset="0"/>
              </a:rPr>
              <a:t>  |  CareFirst BlueCross BlueShield—Proprietary and Confidential</a:t>
            </a:r>
          </a:p>
        </p:txBody>
      </p:sp>
      <p:pic>
        <p:nvPicPr>
          <p:cNvPr id="9" name="Google Shape;15;p2">
            <a:extLst>
              <a:ext uri="{FF2B5EF4-FFF2-40B4-BE49-F238E27FC236}">
                <a16:creationId xmlns:a16="http://schemas.microsoft.com/office/drawing/2014/main" id="{47D0BE8B-4180-0618-E019-3C79C3C83BFE}"/>
              </a:ext>
            </a:extLst>
          </p:cNvPr>
          <p:cNvPicPr preferRelativeResize="0"/>
          <p:nvPr userDrawn="1"/>
        </p:nvPicPr>
        <p:blipFill rotWithShape="1">
          <a:blip r:embed="rId2"/>
          <a:srcRect l="2503" t="11711" r="5241" b="9027"/>
          <a:stretch/>
        </p:blipFill>
        <p:spPr>
          <a:xfrm>
            <a:off x="10243076" y="6363656"/>
            <a:ext cx="1705085" cy="262653"/>
          </a:xfrm>
          <a:prstGeom prst="rect">
            <a:avLst/>
          </a:prstGeom>
          <a:noFill/>
          <a:ln>
            <a:noFill/>
          </a:ln>
        </p:spPr>
      </p:pic>
    </p:spTree>
    <p:extLst>
      <p:ext uri="{BB962C8B-B14F-4D97-AF65-F5344CB8AC3E}">
        <p14:creationId xmlns:p14="http://schemas.microsoft.com/office/powerpoint/2010/main" val="1664760984"/>
      </p:ext>
    </p:extLst>
  </p:cSld>
  <p:clrMapOvr>
    <a:masterClrMapping/>
  </p:clrMapOvr>
  <p:extLst>
    <p:ext uri="{DCECCB84-F9BA-43D5-87BE-67443E8EF086}">
      <p15:sldGuideLst xmlns:p15="http://schemas.microsoft.com/office/powerpoint/2012/main">
        <p15:guide id="3" orient="horz" pos="1215">
          <p15:clr>
            <a:srgbClr val="FBAE40"/>
          </p15:clr>
        </p15:guide>
        <p15:guide id="4"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2" userDrawn="1">
  <p:cSld name="Title and Body 2">
    <p:spTree>
      <p:nvGrpSpPr>
        <p:cNvPr id="1" name="Shape 58"/>
        <p:cNvGrpSpPr/>
        <p:nvPr/>
      </p:nvGrpSpPr>
      <p:grpSpPr>
        <a:xfrm>
          <a:off x="0" y="0"/>
          <a:ext cx="0" cy="0"/>
          <a:chOff x="0" y="0"/>
          <a:chExt cx="0" cy="0"/>
        </a:xfrm>
      </p:grpSpPr>
      <p:sp>
        <p:nvSpPr>
          <p:cNvPr id="61" name="Google Shape;61;p6"/>
          <p:cNvSpPr/>
          <p:nvPr/>
        </p:nvSpPr>
        <p:spPr>
          <a:xfrm flipH="1">
            <a:off x="9752751" y="0"/>
            <a:ext cx="2439252" cy="6858000"/>
          </a:xfrm>
          <a:prstGeom prst="rect">
            <a:avLst/>
          </a:prstGeom>
          <a:solidFill>
            <a:schemeClr val="tx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bg1"/>
              </a:solidFill>
            </a:endParaRPr>
          </a:p>
        </p:txBody>
      </p:sp>
      <p:sp>
        <p:nvSpPr>
          <p:cNvPr id="15" name="Text Placeholder 5">
            <a:extLst>
              <a:ext uri="{FF2B5EF4-FFF2-40B4-BE49-F238E27FC236}">
                <a16:creationId xmlns:a16="http://schemas.microsoft.com/office/drawing/2014/main" id="{AFB5481E-ACDE-A34E-BC66-2EBD3D6C987C}"/>
              </a:ext>
            </a:extLst>
          </p:cNvPr>
          <p:cNvSpPr>
            <a:spLocks noGrp="1"/>
          </p:cNvSpPr>
          <p:nvPr>
            <p:ph type="body" sz="quarter" idx="11"/>
          </p:nvPr>
        </p:nvSpPr>
        <p:spPr>
          <a:xfrm>
            <a:off x="487680" y="480523"/>
            <a:ext cx="6156960" cy="5615476"/>
          </a:xfrm>
          <a:prstGeom prst="rect">
            <a:avLst/>
          </a:prstGeom>
        </p:spPr>
        <p:txBody>
          <a:bodyPr lIns="0" tIns="0" rIns="0" bIns="0">
            <a:noAutofit/>
          </a:bodyPr>
          <a:lstStyle>
            <a:lvl1pPr marL="243823" indent="-243823">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87644" indent="-243823">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31466" indent="-243823">
              <a:lnSpc>
                <a:spcPct val="100000"/>
              </a:lnSpc>
              <a:spcAft>
                <a:spcPts val="1067"/>
              </a:spcAft>
              <a:buClr>
                <a:srgbClr val="0099CC"/>
              </a:buClr>
              <a:buSzPct val="80000"/>
              <a:buFont typeface="Arial" panose="020B0604020202020204" pitchFamily="34" charset="0"/>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975288" indent="-243823">
              <a:lnSpc>
                <a:spcPct val="100000"/>
              </a:lnSpc>
              <a:spcAft>
                <a:spcPts val="1067"/>
              </a:spcAft>
              <a:buClr>
                <a:srgbClr val="0099CC"/>
              </a:buClr>
              <a:buSzPct val="80000"/>
              <a:buFont typeface="Wingdings" pitchFamily="2" charset="2"/>
              <a:buChar char="§"/>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19110" indent="-243823">
              <a:lnSpc>
                <a:spcPct val="100000"/>
              </a:lnSpc>
              <a:spcAft>
                <a:spcPts val="1067"/>
              </a:spcAft>
              <a:buClr>
                <a:srgbClr val="0099CC"/>
              </a:buClr>
              <a:buSzPct val="80000"/>
              <a:buFont typeface="Courier New" panose="02070309020205020404" pitchFamily="49" charset="0"/>
              <a:buChar char="o"/>
              <a:defRPr sz="1867">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Google Shape;19;p2">
            <a:extLst>
              <a:ext uri="{FF2B5EF4-FFF2-40B4-BE49-F238E27FC236}">
                <a16:creationId xmlns:a16="http://schemas.microsoft.com/office/drawing/2014/main" id="{B1126B2D-0924-3813-2416-8A5F810950A7}"/>
              </a:ext>
            </a:extLst>
          </p:cNvPr>
          <p:cNvSpPr txBox="1">
            <a:spLocks noGrp="1"/>
          </p:cNvSpPr>
          <p:nvPr>
            <p:ph type="title" idx="3" hasCustomPrompt="1"/>
          </p:nvPr>
        </p:nvSpPr>
        <p:spPr>
          <a:xfrm>
            <a:off x="7654725" y="2831060"/>
            <a:ext cx="4537275" cy="914400"/>
          </a:xfrm>
          <a:prstGeom prst="rect">
            <a:avLst/>
          </a:prstGeom>
          <a:solidFill>
            <a:srgbClr val="0099CC">
              <a:alpha val="80000"/>
            </a:srgbClr>
          </a:solidFill>
        </p:spPr>
        <p:txBody>
          <a:bodyPr spcFirstLastPara="1" wrap="square" lIns="320040" tIns="82296" rIns="365760" bIns="82296" anchor="t" anchorCtr="0">
            <a:noAutofit/>
          </a:bodyPr>
          <a:lstStyle>
            <a:lvl1pPr lvl="0" algn="r">
              <a:lnSpc>
                <a:spcPct val="114000"/>
              </a:lnSpc>
              <a:spcBef>
                <a:spcPts val="0"/>
              </a:spcBef>
              <a:spcAft>
                <a:spcPts val="0"/>
              </a:spcAft>
              <a:buSzPts val="5000"/>
              <a:buFont typeface="Oswald"/>
              <a:buNone/>
              <a:defRPr sz="4267">
                <a:solidFill>
                  <a:schemeClr val="bg1"/>
                </a:solidFill>
                <a:latin typeface="Oswald"/>
                <a:ea typeface="Oswald"/>
                <a:cs typeface="Oswald"/>
                <a:sym typeface="Oswa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1 LINE FIT TO TEXT</a:t>
            </a:r>
          </a:p>
        </p:txBody>
      </p:sp>
      <p:pic>
        <p:nvPicPr>
          <p:cNvPr id="4" name="Google Shape;15;p2">
            <a:extLst>
              <a:ext uri="{FF2B5EF4-FFF2-40B4-BE49-F238E27FC236}">
                <a16:creationId xmlns:a16="http://schemas.microsoft.com/office/drawing/2014/main" id="{41588C5D-BC67-6A8D-462C-50F89991CA0E}"/>
              </a:ext>
            </a:extLst>
          </p:cNvPr>
          <p:cNvPicPr preferRelativeResize="0"/>
          <p:nvPr userDrawn="1"/>
        </p:nvPicPr>
        <p:blipFill rotWithShape="1">
          <a:blip r:embed="rId2"/>
          <a:srcRect l="2503" t="11711" r="5241" b="9027"/>
          <a:stretch/>
        </p:blipFill>
        <p:spPr>
          <a:xfrm>
            <a:off x="10243076" y="6363656"/>
            <a:ext cx="1705085" cy="262653"/>
          </a:xfrm>
          <a:prstGeom prst="rect">
            <a:avLst/>
          </a:prstGeom>
          <a:noFill/>
          <a:ln>
            <a:noFill/>
          </a:ln>
        </p:spPr>
      </p:pic>
      <p:sp>
        <p:nvSpPr>
          <p:cNvPr id="5" name="TextBox 4">
            <a:extLst>
              <a:ext uri="{FF2B5EF4-FFF2-40B4-BE49-F238E27FC236}">
                <a16:creationId xmlns:a16="http://schemas.microsoft.com/office/drawing/2014/main" id="{99E97E21-7BCF-9045-80C6-350149436A17}"/>
              </a:ext>
            </a:extLst>
          </p:cNvPr>
          <p:cNvSpPr txBox="1"/>
          <p:nvPr userDrawn="1"/>
        </p:nvSpPr>
        <p:spPr>
          <a:xfrm>
            <a:off x="243843" y="6495798"/>
            <a:ext cx="4785191" cy="143565"/>
          </a:xfrm>
          <a:prstGeom prst="rect">
            <a:avLst/>
          </a:prstGeom>
          <a:noFill/>
        </p:spPr>
        <p:txBody>
          <a:bodyPr wrap="square" lIns="0" tIns="0" rIns="0" bIns="0" rtlCol="0">
            <a:spAutoFit/>
          </a:bodyPr>
          <a:lstStyle/>
          <a:p>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fld id="{477002AE-5416-154A-ACAE-79F8F0BD8845}" type="slidenum">
              <a:rPr lang="en" sz="933" b="0" i="0" smtClean="0">
                <a:latin typeface="Open Sans Light" panose="020B0306030504020204" pitchFamily="34" charset="0"/>
                <a:ea typeface="Open Sans Light" panose="020B0306030504020204" pitchFamily="34" charset="0"/>
                <a:cs typeface="Open Sans Light" panose="020B0306030504020204" pitchFamily="34" charset="0"/>
              </a:rPr>
              <a:pPr marL="0" marR="0" lvl="0" indent="0" algn="l" defTabSz="1219110" rtl="0" eaLnBrk="1" fontAlgn="auto" latinLnBrk="0" hangingPunct="1">
                <a:lnSpc>
                  <a:spcPct val="100000"/>
                </a:lnSpc>
                <a:spcBef>
                  <a:spcPts val="0"/>
                </a:spcBef>
                <a:spcAft>
                  <a:spcPts val="0"/>
                </a:spcAft>
                <a:buClr>
                  <a:srgbClr val="000000"/>
                </a:buClr>
                <a:buSzTx/>
                <a:buFont typeface="Arial"/>
                <a:buNone/>
                <a:tabLst/>
                <a:defRPr/>
              </a:pPr>
              <a:t>‹#›</a:t>
            </a:fld>
            <a:r>
              <a:rPr lang="en" sz="933" b="0" i="0">
                <a:latin typeface="Open Sans Light" panose="020B0306030504020204" pitchFamily="34" charset="0"/>
                <a:ea typeface="Open Sans Light" panose="020B0306030504020204" pitchFamily="34" charset="0"/>
                <a:cs typeface="Open Sans Light" panose="020B0306030504020204" pitchFamily="34" charset="0"/>
              </a:rPr>
              <a:t>  |  CareFirst BlueCross BlueShield—Proprietary and Confidential</a:t>
            </a:r>
          </a:p>
        </p:txBody>
      </p:sp>
    </p:spTree>
    <p:extLst>
      <p:ext uri="{BB962C8B-B14F-4D97-AF65-F5344CB8AC3E}">
        <p14:creationId xmlns:p14="http://schemas.microsoft.com/office/powerpoint/2010/main" val="2378364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ernate">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alphaModFix amt="30000"/>
          </a:blip>
          <a:stretch>
            <a:fillRect/>
          </a:stretch>
        </p:blipFill>
        <p:spPr>
          <a:xfrm>
            <a:off x="0" y="5828040"/>
            <a:ext cx="12192000" cy="1032933"/>
          </a:xfrm>
          <a:prstGeom prst="rect">
            <a:avLst/>
          </a:prstGeom>
        </p:spPr>
      </p:pic>
      <p:sp>
        <p:nvSpPr>
          <p:cNvPr id="14" name="Content Placeholder 3"/>
          <p:cNvSpPr txBox="1">
            <a:spLocks/>
          </p:cNvSpPr>
          <p:nvPr/>
        </p:nvSpPr>
        <p:spPr>
          <a:xfrm>
            <a:off x="0" y="6473952"/>
            <a:ext cx="12195176" cy="274320"/>
          </a:xfrm>
          <a:prstGeom prst="rect">
            <a:avLst/>
          </a:prstGeom>
          <a:noFill/>
        </p:spPr>
        <p:txBody>
          <a:bodyPr vert="horz" lIns="0" tIns="0" rIns="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Condensed Regular"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Condensed Regular"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Condensed Regular"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Condensed Regular"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Condensed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 b="0" i="0" kern="1200" dirty="0">
                <a:solidFill>
                  <a:schemeClr val="tx1"/>
                </a:solidFill>
                <a:effectLst/>
                <a:latin typeface="Arial" panose="020B0604020202020204" pitchFamily="34" charset="0"/>
                <a:ea typeface="+mn-ea"/>
                <a:cs typeface="Arial" panose="020B0604020202020204" pitchFamily="34" charset="0"/>
              </a:rPr>
              <a:t>CareFirst BlueCross BlueShield is the shared business name of CareFirst of Maryland, Inc. and Group Hospitalization and Medical Services, Inc., which are independent licensees of the Blue Cross and Blue Shield Association.</a:t>
            </a:r>
            <a:br>
              <a:rPr lang="en-US" sz="600" b="0" i="0" kern="1200" dirty="0">
                <a:solidFill>
                  <a:schemeClr val="tx1"/>
                </a:solidFill>
                <a:effectLst/>
                <a:latin typeface="Arial" panose="020B0604020202020204" pitchFamily="34" charset="0"/>
                <a:ea typeface="+mn-ea"/>
                <a:cs typeface="Arial" panose="020B0604020202020204" pitchFamily="34" charset="0"/>
              </a:rPr>
            </a:br>
            <a:r>
              <a:rPr lang="en-US" sz="600" b="0" i="0" kern="1200" dirty="0">
                <a:solidFill>
                  <a:schemeClr val="tx1"/>
                </a:solidFill>
                <a:effectLst/>
                <a:latin typeface="Arial" panose="020B0604020202020204" pitchFamily="34" charset="0"/>
                <a:ea typeface="+mn-ea"/>
                <a:cs typeface="Arial" panose="020B0604020202020204" pitchFamily="34" charset="0"/>
              </a:rPr>
              <a:t> BLUE CROSS</a:t>
            </a:r>
            <a:r>
              <a:rPr lang="en-US" sz="600" b="0" i="0" kern="1200" baseline="30000" dirty="0">
                <a:solidFill>
                  <a:schemeClr val="tx1"/>
                </a:solidFill>
                <a:effectLst/>
                <a:latin typeface="Arial" panose="020B0604020202020204" pitchFamily="34" charset="0"/>
                <a:ea typeface="+mn-ea"/>
                <a:cs typeface="Arial" panose="020B0604020202020204" pitchFamily="34" charset="0"/>
              </a:rPr>
              <a:t>®</a:t>
            </a:r>
            <a:r>
              <a:rPr lang="en-US" sz="600" b="0" i="0" kern="1200" dirty="0">
                <a:solidFill>
                  <a:schemeClr val="tx1"/>
                </a:solidFill>
                <a:effectLst/>
                <a:latin typeface="Arial" panose="020B0604020202020204" pitchFamily="34" charset="0"/>
                <a:ea typeface="+mn-ea"/>
                <a:cs typeface="Arial" panose="020B0604020202020204" pitchFamily="34" charset="0"/>
              </a:rPr>
              <a:t>, BLUE SHIELD</a:t>
            </a:r>
            <a:r>
              <a:rPr lang="en-US" sz="600" b="0" i="0" kern="1200" baseline="30000" dirty="0">
                <a:solidFill>
                  <a:schemeClr val="tx1"/>
                </a:solidFill>
                <a:effectLst/>
                <a:latin typeface="Arial" panose="020B0604020202020204" pitchFamily="34" charset="0"/>
                <a:ea typeface="+mn-ea"/>
                <a:cs typeface="Arial" panose="020B0604020202020204" pitchFamily="34" charset="0"/>
              </a:rPr>
              <a:t>®</a:t>
            </a:r>
            <a:r>
              <a:rPr lang="en-US" sz="600" b="0" i="0" kern="1200" dirty="0">
                <a:solidFill>
                  <a:schemeClr val="tx1"/>
                </a:solidFill>
                <a:effectLst/>
                <a:latin typeface="Arial" panose="020B0604020202020204" pitchFamily="34" charset="0"/>
                <a:ea typeface="+mn-ea"/>
                <a:cs typeface="Arial" panose="020B0604020202020204" pitchFamily="34" charset="0"/>
              </a:rPr>
              <a:t> and the Cross and Shield Symbols are registered service marks of the Blue Cross and Blue Shield Association, an association of independent Blue Cross and Blue Shield Plans.</a:t>
            </a:r>
          </a:p>
        </p:txBody>
      </p:sp>
      <p:sp>
        <p:nvSpPr>
          <p:cNvPr id="12" name="Title 16"/>
          <p:cNvSpPr>
            <a:spLocks noGrp="1"/>
          </p:cNvSpPr>
          <p:nvPr>
            <p:ph type="title" hasCustomPrompt="1"/>
          </p:nvPr>
        </p:nvSpPr>
        <p:spPr>
          <a:xfrm>
            <a:off x="1523999" y="1829333"/>
            <a:ext cx="10058400" cy="1901952"/>
          </a:xfrm>
        </p:spPr>
        <p:txBody>
          <a:bodyPr tIns="0" bIns="182880" anchor="b"/>
          <a:lstStyle>
            <a:lvl1pPr algn="r">
              <a:lnSpc>
                <a:spcPct val="90000"/>
              </a:lnSpc>
              <a:defRPr sz="4800" cap="all" spc="0" baseline="0">
                <a:solidFill>
                  <a:schemeClr val="tx2"/>
                </a:solidFill>
              </a:defRPr>
            </a:lvl1pPr>
          </a:lstStyle>
          <a:p>
            <a:r>
              <a:rPr lang="en-US" dirty="0"/>
              <a:t>TITLE IN ALL CAPS HERE</a:t>
            </a:r>
          </a:p>
        </p:txBody>
      </p:sp>
      <p:sp>
        <p:nvSpPr>
          <p:cNvPr id="16" name="Text Placeholder 18"/>
          <p:cNvSpPr>
            <a:spLocks noGrp="1"/>
          </p:cNvSpPr>
          <p:nvPr>
            <p:ph type="body" sz="quarter" idx="10" hasCustomPrompt="1"/>
          </p:nvPr>
        </p:nvSpPr>
        <p:spPr>
          <a:xfrm>
            <a:off x="1524000" y="3731285"/>
            <a:ext cx="10053551" cy="833541"/>
          </a:xfrm>
        </p:spPr>
        <p:txBody>
          <a:bodyPr tIns="274320"/>
          <a:lstStyle>
            <a:lvl1pPr marL="0" indent="0" algn="r">
              <a:buFontTx/>
              <a:buNone/>
              <a:defRPr sz="2000" i="1" baseline="0">
                <a:solidFill>
                  <a:schemeClr val="accent1"/>
                </a:solidFill>
                <a:latin typeface="Open Sans" charset="0"/>
                <a:ea typeface="Open Sans" charset="0"/>
                <a:cs typeface="Open Sans" charset="0"/>
              </a:defRPr>
            </a:lvl1pPr>
            <a:lvl2pPr marL="243834" indent="0">
              <a:buFontTx/>
              <a:buNone/>
              <a:defRPr sz="3200" i="1">
                <a:solidFill>
                  <a:schemeClr val="bg1"/>
                </a:solidFill>
              </a:defRPr>
            </a:lvl2pPr>
            <a:lvl3pPr marL="487668" indent="0">
              <a:buFontTx/>
              <a:buNone/>
              <a:defRPr sz="3200" i="1">
                <a:solidFill>
                  <a:schemeClr val="bg1"/>
                </a:solidFill>
              </a:defRPr>
            </a:lvl3pPr>
            <a:lvl4pPr marL="731502" indent="0">
              <a:buFontTx/>
              <a:buNone/>
              <a:defRPr sz="3200" i="1">
                <a:solidFill>
                  <a:schemeClr val="bg1"/>
                </a:solidFill>
              </a:defRPr>
            </a:lvl4pPr>
            <a:lvl5pPr marL="975336" indent="0">
              <a:buFontTx/>
              <a:buNone/>
              <a:defRPr sz="3200" i="1">
                <a:solidFill>
                  <a:schemeClr val="bg1"/>
                </a:solidFill>
              </a:defRPr>
            </a:lvl5pPr>
          </a:lstStyle>
          <a:p>
            <a:pPr lvl="0"/>
            <a:r>
              <a:rPr lang="en-US" dirty="0"/>
              <a:t>Subhead in sentence case—limit to one line only</a:t>
            </a:r>
          </a:p>
        </p:txBody>
      </p:sp>
      <p:sp>
        <p:nvSpPr>
          <p:cNvPr id="20" name="Text Placeholder 20"/>
          <p:cNvSpPr>
            <a:spLocks noGrp="1"/>
          </p:cNvSpPr>
          <p:nvPr>
            <p:ph type="body" sz="quarter" idx="11" hasCustomPrompt="1"/>
          </p:nvPr>
        </p:nvSpPr>
        <p:spPr>
          <a:xfrm>
            <a:off x="7010399" y="4836169"/>
            <a:ext cx="4567151" cy="456477"/>
          </a:xfrm>
        </p:spPr>
        <p:txBody>
          <a:bodyPr tIns="45720" anchor="b" anchorCtr="0"/>
          <a:lstStyle>
            <a:lvl1pPr marL="0" indent="0" algn="r">
              <a:buFontTx/>
              <a:buNone/>
              <a:defRPr sz="1600" cap="all" baseline="0">
                <a:solidFill>
                  <a:schemeClr val="tx1"/>
                </a:solidFill>
                <a:latin typeface="Open Sans" charset="0"/>
                <a:ea typeface="Open Sans" charset="0"/>
                <a:cs typeface="Open Sans" charset="0"/>
              </a:defRPr>
            </a:lvl1pPr>
          </a:lstStyle>
          <a:p>
            <a:pPr lvl="0"/>
            <a:r>
              <a:rPr lang="en-US" dirty="0"/>
              <a:t>ADD DATE IN ALL CAPS</a:t>
            </a:r>
          </a:p>
        </p:txBody>
      </p: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19950" y="1097280"/>
            <a:ext cx="3657600" cy="566101"/>
          </a:xfrm>
          <a:prstGeom prst="rect">
            <a:avLst/>
          </a:prstGeom>
        </p:spPr>
      </p:pic>
      <p:pic>
        <p:nvPicPr>
          <p:cNvPr id="13" name="Picture 12"/>
          <p:cNvPicPr>
            <a:picLocks noChangeAspect="1"/>
          </p:cNvPicPr>
          <p:nvPr userDrawn="1"/>
        </p:nvPicPr>
        <p:blipFill>
          <a:blip r:embed="rId4">
            <a:alphaModFix amt="10000"/>
          </a:blip>
          <a:stretch>
            <a:fillRect/>
          </a:stretch>
        </p:blipFill>
        <p:spPr>
          <a:xfrm>
            <a:off x="1" y="-46173"/>
            <a:ext cx="7500695" cy="3977640"/>
          </a:xfrm>
          <a:prstGeom prst="rect">
            <a:avLst/>
          </a:prstGeom>
        </p:spPr>
      </p:pic>
      <p:sp>
        <p:nvSpPr>
          <p:cNvPr id="25" name="Footer Placeholder 24">
            <a:extLst>
              <a:ext uri="{FF2B5EF4-FFF2-40B4-BE49-F238E27FC236}">
                <a16:creationId xmlns:a16="http://schemas.microsoft.com/office/drawing/2014/main" id="{A9609855-6AF7-174D-830B-1B3C79D99931}"/>
              </a:ext>
            </a:extLst>
          </p:cNvPr>
          <p:cNvSpPr>
            <a:spLocks noGrp="1"/>
          </p:cNvSpPr>
          <p:nvPr>
            <p:ph type="ftr" sz="quarter" idx="13"/>
          </p:nvPr>
        </p:nvSpPr>
        <p:spPr>
          <a:xfrm>
            <a:off x="9753170" y="5437232"/>
            <a:ext cx="1833835" cy="246221"/>
          </a:xfrm>
        </p:spPr>
        <p:txBody>
          <a:bodyPr/>
          <a:lstStyle>
            <a:lvl1pPr>
              <a:defRPr baseline="0">
                <a:solidFill>
                  <a:schemeClr val="accent4"/>
                </a:solidFill>
                <a:latin typeface="Open Sans" charset="0"/>
                <a:ea typeface="Open Sans" charset="0"/>
                <a:cs typeface="Open Sans" charset="0"/>
              </a:defRPr>
            </a:lvl1pPr>
          </a:lstStyle>
          <a:p>
            <a:pPr algn="r"/>
            <a:r>
              <a:rPr lang="en-US" dirty="0"/>
              <a:t>Proprietary and Confidential</a:t>
            </a:r>
          </a:p>
        </p:txBody>
      </p:sp>
      <p:sp>
        <p:nvSpPr>
          <p:cNvPr id="15" name="wafer">
            <a:extLst>
              <a:ext uri="{FF2B5EF4-FFF2-40B4-BE49-F238E27FC236}">
                <a16:creationId xmlns:a16="http://schemas.microsoft.com/office/drawing/2014/main" id="{FCCF09FD-AECB-444E-9969-10B4E9934377}"/>
              </a:ext>
            </a:extLst>
          </p:cNvPr>
          <p:cNvSpPr/>
          <p:nvPr userDrawn="1"/>
        </p:nvSpPr>
        <p:spPr>
          <a:xfrm>
            <a:off x="10663150" y="3719664"/>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634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1065490" y="3355"/>
            <a:ext cx="8689063" cy="1143000"/>
          </a:xfrm>
        </p:spPr>
        <p:txBody>
          <a:bodyPr rIns="155448" anchor="b" anchorCtr="0">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1065490" y="1146355"/>
            <a:ext cx="9603701" cy="4979808"/>
          </a:xfrm>
        </p:spPr>
        <p:txBody>
          <a:bodyPr t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350498" y="6477000"/>
            <a:ext cx="5491005" cy="381000"/>
          </a:xfrm>
          <a:prstGeom prst="rect">
            <a:avLst/>
          </a:prstGeom>
        </p:spPr>
        <p:txBody>
          <a:bodyPr/>
          <a:lstStyle>
            <a:lvl1pPr algn="ctr">
              <a:defRPr/>
            </a:lvl1pPr>
          </a:lstStyle>
          <a:p>
            <a:r>
              <a:rPr lang="en-US"/>
              <a:t>Account Name Open Enrollment</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9" name="TextBox 8">
            <a:extLst>
              <a:ext uri="{FF2B5EF4-FFF2-40B4-BE49-F238E27FC236}">
                <a16:creationId xmlns:a16="http://schemas.microsoft.com/office/drawing/2014/main" id="{BCE16C63-D17B-2245-9B03-DF7B33EF6B8F}"/>
              </a:ext>
            </a:extLst>
          </p:cNvPr>
          <p:cNvSpPr txBox="1"/>
          <p:nvPr userDrawn="1"/>
        </p:nvSpPr>
        <p:spPr>
          <a:xfrm>
            <a:off x="8580628" y="6485655"/>
            <a:ext cx="2975175" cy="246221"/>
          </a:xfrm>
          <a:prstGeom prst="rect">
            <a:avLst/>
          </a:prstGeom>
          <a:noFill/>
        </p:spPr>
        <p:txBody>
          <a:bodyPr wrap="square" lIns="0" rIns="0" rtlCol="0">
            <a:spAutoFit/>
          </a:bodyPr>
          <a:lstStyle/>
          <a:p>
            <a:pPr algn="r"/>
            <a:r>
              <a:rPr kumimoji="0" lang="en-US" sz="1000" b="1" i="0" u="none" strike="noStrike" kern="120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Proprietary and Confidential</a:t>
            </a:r>
            <a:endParaRPr lang="en-US" sz="1000" dirty="0">
              <a:solidFill>
                <a:schemeClr val="tx1"/>
              </a:solidFill>
            </a:endParaRPr>
          </a:p>
        </p:txBody>
      </p:sp>
      <p:sp>
        <p:nvSpPr>
          <p:cNvPr id="10" name="Footer Placeholder 4">
            <a:extLst>
              <a:ext uri="{FF2B5EF4-FFF2-40B4-BE49-F238E27FC236}">
                <a16:creationId xmlns:a16="http://schemas.microsoft.com/office/drawing/2014/main" id="{4A346FB9-62F4-A840-8203-2CF27D3EAC4A}"/>
              </a:ext>
            </a:extLst>
          </p:cNvPr>
          <p:cNvSpPr txBox="1">
            <a:spLocks/>
          </p:cNvSpPr>
          <p:nvPr userDrawn="1"/>
        </p:nvSpPr>
        <p:spPr>
          <a:xfrm>
            <a:off x="1065490" y="6439058"/>
            <a:ext cx="7544971" cy="365125"/>
          </a:xfrm>
          <a:prstGeom prst="rect">
            <a:avLst/>
          </a:prstGeom>
        </p:spPr>
        <p:txBody>
          <a:bodyPr vert="horz" lIns="0" tIns="45720" rIns="91440" bIns="64008" rtlCol="0" anchor="ctr"/>
          <a:lstStyle>
            <a:defPPr>
              <a:defRPr lang="en-US"/>
            </a:defPPr>
            <a:lvl1pPr marL="0" algn="l" defTabSz="609493" rtl="0" eaLnBrk="1" latinLnBrk="0" hangingPunct="1">
              <a:defRPr sz="1000" b="1"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r>
              <a:rPr lang="en-US" sz="1000" dirty="0"/>
              <a:t>CareFirst BlueCross BlueShield</a:t>
            </a:r>
          </a:p>
        </p:txBody>
      </p:sp>
    </p:spTree>
    <p:extLst>
      <p:ext uri="{BB962C8B-B14F-4D97-AF65-F5344CB8AC3E}">
        <p14:creationId xmlns:p14="http://schemas.microsoft.com/office/powerpoint/2010/main" val="1690142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ver_PHOTO">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88804DA-3314-4746-9DED-429770833A41}"/>
              </a:ext>
            </a:extLst>
          </p:cNvPr>
          <p:cNvSpPr>
            <a:spLocks noGrp="1"/>
          </p:cNvSpPr>
          <p:nvPr>
            <p:ph sz="quarter" idx="11" hasCustomPrompt="1"/>
          </p:nvPr>
        </p:nvSpPr>
        <p:spPr>
          <a:xfrm>
            <a:off x="0" y="1"/>
            <a:ext cx="12192000" cy="6523039"/>
          </a:xfrm>
        </p:spPr>
        <p:txBody>
          <a:bodyPr anchor="ctr"/>
          <a:lstStyle>
            <a:lvl1pPr marL="0" indent="0" algn="ctr">
              <a:buNone/>
              <a:defRPr sz="3600" b="1">
                <a:solidFill>
                  <a:schemeClr val="accent4"/>
                </a:solidFill>
              </a:defRPr>
            </a:lvl1pPr>
          </a:lstStyle>
          <a:p>
            <a:pPr lvl="0"/>
            <a:r>
              <a:rPr lang="en-US" dirty="0"/>
              <a:t>INSERT PHOTO HERE</a:t>
            </a:r>
          </a:p>
        </p:txBody>
      </p:sp>
    </p:spTree>
    <p:extLst>
      <p:ext uri="{BB962C8B-B14F-4D97-AF65-F5344CB8AC3E}">
        <p14:creationId xmlns:p14="http://schemas.microsoft.com/office/powerpoint/2010/main" val="179551114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with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5491" y="3355"/>
            <a:ext cx="8689063" cy="1143000"/>
          </a:xfrm>
        </p:spPr>
        <p:txBody>
          <a:bodyPr rIns="155448" anchor="b" anchorCtr="0">
            <a:noAutofit/>
          </a:bodyPr>
          <a:lstStyle>
            <a:lvl1pPr>
              <a:lnSpc>
                <a:spcPct val="80000"/>
              </a:lnSpc>
              <a:defRPr sz="3200"/>
            </a:lvl1pPr>
          </a:lstStyle>
          <a:p>
            <a:r>
              <a:rPr lang="en-US" dirty="0"/>
              <a:t>CLICK TO EDIT MASTER TITLE STYLE</a:t>
            </a:r>
          </a:p>
        </p:txBody>
      </p:sp>
      <p:sp>
        <p:nvSpPr>
          <p:cNvPr id="3" name="Content Placeholder 2"/>
          <p:cNvSpPr>
            <a:spLocks noGrp="1"/>
          </p:cNvSpPr>
          <p:nvPr>
            <p:ph idx="1"/>
          </p:nvPr>
        </p:nvSpPr>
        <p:spPr>
          <a:xfrm>
            <a:off x="1065491" y="1146355"/>
            <a:ext cx="9603701" cy="1846659"/>
          </a:xfrm>
        </p:spPr>
        <p:txBody>
          <a:bodyPr tIns="4572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350498" y="6477000"/>
            <a:ext cx="5491005" cy="381000"/>
          </a:xfrm>
          <a:prstGeom prst="rect">
            <a:avLst/>
          </a:prstGeom>
        </p:spPr>
        <p:txBody>
          <a:bodyPr/>
          <a:lstStyle>
            <a:lvl1pPr algn="ctr">
              <a:defRPr/>
            </a:lvl1pPr>
          </a:lstStyle>
          <a:p>
            <a:pPr algn="l"/>
            <a:r>
              <a:rPr lang="en-US"/>
              <a:t>Account Name Open Enrollment</a:t>
            </a:r>
            <a:endParaRPr lang="en-US" dirty="0"/>
          </a:p>
        </p:txBody>
      </p:sp>
      <p:sp>
        <p:nvSpPr>
          <p:cNvPr id="6" name="Slide Number Placeholder 5"/>
          <p:cNvSpPr>
            <a:spLocks noGrp="1"/>
          </p:cNvSpPr>
          <p:nvPr>
            <p:ph type="sldNum" sz="quarter" idx="12"/>
          </p:nvPr>
        </p:nvSpPr>
        <p:spPr>
          <a:xfrm>
            <a:off x="11930506" y="6526459"/>
            <a:ext cx="147320" cy="123111"/>
          </a:xfrm>
        </p:spPr>
        <p:txBody>
          <a:bodyPr/>
          <a:lstStyle/>
          <a:p>
            <a:fld id="{494E4A6A-7543-2E47-A47C-558AE0E06DE0}" type="slidenum">
              <a:rPr lang="en-US" smtClean="0"/>
              <a:pPr/>
              <a:t>‹#›</a:t>
            </a:fld>
            <a:endParaRPr lang="en-US"/>
          </a:p>
        </p:txBody>
      </p:sp>
      <p:sp>
        <p:nvSpPr>
          <p:cNvPr id="9" name="TextBox 8">
            <a:extLst>
              <a:ext uri="{FF2B5EF4-FFF2-40B4-BE49-F238E27FC236}">
                <a16:creationId xmlns:a16="http://schemas.microsoft.com/office/drawing/2014/main" id="{3B8D5C22-817E-B941-BD7A-C507FD2FF18A}"/>
              </a:ext>
            </a:extLst>
          </p:cNvPr>
          <p:cNvSpPr txBox="1"/>
          <p:nvPr userDrawn="1"/>
        </p:nvSpPr>
        <p:spPr>
          <a:xfrm>
            <a:off x="8580629" y="6485655"/>
            <a:ext cx="2975175" cy="246221"/>
          </a:xfrm>
          <a:prstGeom prst="rect">
            <a:avLst/>
          </a:prstGeom>
          <a:noFill/>
        </p:spPr>
        <p:txBody>
          <a:bodyPr wrap="square" lIns="0" rIns="0" rtlCol="0">
            <a:spAutoFit/>
          </a:bodyPr>
          <a:lstStyle/>
          <a:p>
            <a:pPr algn="r"/>
            <a:r>
              <a:rPr kumimoji="0" lang="en-US" sz="1000" b="1" i="0" u="none" strike="noStrike" kern="120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Proprietary and Confidential</a:t>
            </a:r>
            <a:endParaRPr lang="en-US" sz="1000" dirty="0">
              <a:solidFill>
                <a:schemeClr val="tx1"/>
              </a:solidFill>
            </a:endParaRPr>
          </a:p>
        </p:txBody>
      </p:sp>
      <p:sp>
        <p:nvSpPr>
          <p:cNvPr id="10" name="Footer Placeholder 4">
            <a:extLst>
              <a:ext uri="{FF2B5EF4-FFF2-40B4-BE49-F238E27FC236}">
                <a16:creationId xmlns:a16="http://schemas.microsoft.com/office/drawing/2014/main" id="{54FCD1B3-BDAD-FB42-925A-546487C366E1}"/>
              </a:ext>
            </a:extLst>
          </p:cNvPr>
          <p:cNvSpPr txBox="1">
            <a:spLocks/>
          </p:cNvSpPr>
          <p:nvPr userDrawn="1"/>
        </p:nvSpPr>
        <p:spPr>
          <a:xfrm>
            <a:off x="1065491" y="6439058"/>
            <a:ext cx="7544971" cy="365125"/>
          </a:xfrm>
          <a:prstGeom prst="rect">
            <a:avLst/>
          </a:prstGeom>
        </p:spPr>
        <p:txBody>
          <a:bodyPr vert="horz" lIns="0" tIns="45720" rIns="91440" bIns="64008" rtlCol="0" anchor="ctr"/>
          <a:lstStyle>
            <a:defPPr>
              <a:defRPr lang="en-US"/>
            </a:defPPr>
            <a:lvl1pPr marL="0" algn="l" defTabSz="609493" rtl="0" eaLnBrk="1" latinLnBrk="0" hangingPunct="1">
              <a:defRPr sz="1000" b="1"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r>
              <a:rPr lang="en-US" sz="1000" dirty="0"/>
              <a:t>CareFirst BlueCross BlueShield</a:t>
            </a:r>
          </a:p>
        </p:txBody>
      </p:sp>
    </p:spTree>
    <p:extLst>
      <p:ext uri="{BB962C8B-B14F-4D97-AF65-F5344CB8AC3E}">
        <p14:creationId xmlns:p14="http://schemas.microsoft.com/office/powerpoint/2010/main" val="38337198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4269105" cy="6858000"/>
          </a:xfrm>
          <a:custGeom>
            <a:avLst/>
            <a:gdLst/>
            <a:ahLst/>
            <a:cxnLst/>
            <a:rect l="l" t="t" r="r" b="b"/>
            <a:pathLst>
              <a:path w="4269105" h="6858000">
                <a:moveTo>
                  <a:pt x="4268724" y="0"/>
                </a:moveTo>
                <a:lnTo>
                  <a:pt x="0" y="0"/>
                </a:lnTo>
                <a:lnTo>
                  <a:pt x="0" y="6858000"/>
                </a:lnTo>
                <a:lnTo>
                  <a:pt x="4268724" y="6858000"/>
                </a:lnTo>
                <a:lnTo>
                  <a:pt x="4268724" y="0"/>
                </a:lnTo>
                <a:close/>
              </a:path>
            </a:pathLst>
          </a:custGeom>
          <a:solidFill>
            <a:srgbClr val="003358"/>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defRPr sz="800" b="0" i="0">
                <a:solidFill>
                  <a:schemeClr val="bg1"/>
                </a:solidFill>
                <a:latin typeface="Open Sans"/>
                <a:cs typeface="Open Sans"/>
              </a:defRPr>
            </a:lvl1pPr>
          </a:lstStyle>
          <a:p>
            <a:pPr marL="12700">
              <a:lnSpc>
                <a:spcPct val="100000"/>
              </a:lnSpc>
              <a:spcBef>
                <a:spcPts val="160"/>
              </a:spcBef>
            </a:pPr>
            <a:r>
              <a:rPr spc="-10" dirty="0"/>
              <a:t>8/5/2022</a:t>
            </a:r>
          </a:p>
        </p:txBody>
      </p:sp>
      <p:sp>
        <p:nvSpPr>
          <p:cNvPr id="4" name="Holder 4"/>
          <p:cNvSpPr>
            <a:spLocks noGrp="1"/>
          </p:cNvSpPr>
          <p:nvPr>
            <p:ph type="sldNum" sz="quarter" idx="7"/>
          </p:nvPr>
        </p:nvSpPr>
        <p:spPr/>
        <p:txBody>
          <a:bodyPr lIns="0" tIns="0" rIns="0" bIns="0"/>
          <a:lstStyle>
            <a:lvl1pPr>
              <a:defRPr sz="800" b="0" i="0">
                <a:solidFill>
                  <a:schemeClr val="bg1"/>
                </a:solidFill>
                <a:latin typeface="Open Sans"/>
                <a:cs typeface="Open Sans"/>
              </a:defRPr>
            </a:lvl1pPr>
          </a:lstStyle>
          <a:p>
            <a:pPr marL="38100">
              <a:lnSpc>
                <a:spcPct val="100000"/>
              </a:lnSpc>
              <a:spcBef>
                <a:spcPts val="160"/>
              </a:spcBef>
            </a:pPr>
            <a:fld id="{81D60167-4931-47E6-BA6A-407CBD079E47}" type="slidenum">
              <a:rPr spc="-50" dirty="0"/>
              <a:t>‹#›</a:t>
            </a:fld>
            <a:endParaRPr spc="-50" dirty="0"/>
          </a:p>
        </p:txBody>
      </p:sp>
    </p:spTree>
    <p:extLst>
      <p:ext uri="{BB962C8B-B14F-4D97-AF65-F5344CB8AC3E}">
        <p14:creationId xmlns:p14="http://schemas.microsoft.com/office/powerpoint/2010/main" val="2270568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08CD04-D09F-D642-9D2D-B20EF5C555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53600" y="366176"/>
            <a:ext cx="1828800" cy="283048"/>
          </a:xfrm>
          <a:prstGeom prst="rect">
            <a:avLst/>
          </a:prstGeom>
        </p:spPr>
      </p:pic>
      <p:sp>
        <p:nvSpPr>
          <p:cNvPr id="8" name="Title 1">
            <a:extLst>
              <a:ext uri="{FF2B5EF4-FFF2-40B4-BE49-F238E27FC236}">
                <a16:creationId xmlns:a16="http://schemas.microsoft.com/office/drawing/2014/main" id="{CA82BB87-6ED8-DF4C-BC1D-175B7C154C39}"/>
              </a:ext>
            </a:extLst>
          </p:cNvPr>
          <p:cNvSpPr>
            <a:spLocks noGrp="1"/>
          </p:cNvSpPr>
          <p:nvPr>
            <p:ph type="title" hasCustomPrompt="1"/>
          </p:nvPr>
        </p:nvSpPr>
        <p:spPr>
          <a:xfrm>
            <a:off x="609601" y="1828800"/>
            <a:ext cx="10972800" cy="1901952"/>
          </a:xfrm>
        </p:spPr>
        <p:txBody>
          <a:bodyPr tIns="0" bIns="182880" anchor="b" anchorCtr="0"/>
          <a:lstStyle>
            <a:lvl1pPr algn="l">
              <a:lnSpc>
                <a:spcPct val="90000"/>
              </a:lnSpc>
              <a:defRPr sz="4800" b="0" cap="all" baseline="0">
                <a:solidFill>
                  <a:schemeClr val="bg1"/>
                </a:solidFill>
              </a:defRPr>
            </a:lvl1pPr>
          </a:lstStyle>
          <a:p>
            <a:r>
              <a:rPr lang="en-US" dirty="0"/>
              <a:t>DIVIDER TITLE IN ALL CAPS</a:t>
            </a:r>
          </a:p>
        </p:txBody>
      </p:sp>
      <p:sp>
        <p:nvSpPr>
          <p:cNvPr id="10" name="Text Placeholder 18">
            <a:extLst>
              <a:ext uri="{FF2B5EF4-FFF2-40B4-BE49-F238E27FC236}">
                <a16:creationId xmlns:a16="http://schemas.microsoft.com/office/drawing/2014/main" id="{E984E7D2-3827-A044-9E18-DEBCF986AB0F}"/>
              </a:ext>
            </a:extLst>
          </p:cNvPr>
          <p:cNvSpPr>
            <a:spLocks noGrp="1"/>
          </p:cNvSpPr>
          <p:nvPr>
            <p:ph type="body" sz="quarter" idx="13" hasCustomPrompt="1"/>
          </p:nvPr>
        </p:nvSpPr>
        <p:spPr>
          <a:xfrm>
            <a:off x="609599" y="3730752"/>
            <a:ext cx="10972801" cy="892412"/>
          </a:xfrm>
        </p:spPr>
        <p:txBody>
          <a:bodyPr tIns="274320" bIns="45720" anchor="t" anchorCtr="0"/>
          <a:lstStyle>
            <a:lvl1pPr marL="0" indent="0" algn="l">
              <a:buFontTx/>
              <a:buNone/>
              <a:defRPr sz="2000" i="1" baseline="0">
                <a:solidFill>
                  <a:schemeClr val="accent1"/>
                </a:solidFill>
              </a:defRPr>
            </a:lvl1pPr>
            <a:lvl2pPr marL="243834" indent="0">
              <a:buFontTx/>
              <a:buNone/>
              <a:defRPr sz="3200" i="1">
                <a:solidFill>
                  <a:schemeClr val="bg1"/>
                </a:solidFill>
              </a:defRPr>
            </a:lvl2pPr>
            <a:lvl3pPr marL="487668" indent="0">
              <a:buFontTx/>
              <a:buNone/>
              <a:defRPr sz="3200" i="1">
                <a:solidFill>
                  <a:schemeClr val="bg1"/>
                </a:solidFill>
              </a:defRPr>
            </a:lvl3pPr>
            <a:lvl4pPr marL="731502" indent="0">
              <a:buFontTx/>
              <a:buNone/>
              <a:defRPr sz="3200" i="1">
                <a:solidFill>
                  <a:schemeClr val="bg1"/>
                </a:solidFill>
              </a:defRPr>
            </a:lvl4pPr>
            <a:lvl5pPr marL="975336" indent="0">
              <a:buFontTx/>
              <a:buNone/>
              <a:defRPr sz="3200" i="1">
                <a:solidFill>
                  <a:schemeClr val="bg1"/>
                </a:solidFill>
              </a:defRPr>
            </a:lvl5pPr>
          </a:lstStyle>
          <a:p>
            <a:pPr lvl="0"/>
            <a:r>
              <a:rPr lang="en-US" dirty="0"/>
              <a:t>Subhead in sentence case—limit to one line</a:t>
            </a:r>
          </a:p>
        </p:txBody>
      </p:sp>
      <p:sp>
        <p:nvSpPr>
          <p:cNvPr id="11" name="Text Placeholder 20">
            <a:extLst>
              <a:ext uri="{FF2B5EF4-FFF2-40B4-BE49-F238E27FC236}">
                <a16:creationId xmlns:a16="http://schemas.microsoft.com/office/drawing/2014/main" id="{FDD9843F-A0FF-3742-96EA-D246784E985B}"/>
              </a:ext>
            </a:extLst>
          </p:cNvPr>
          <p:cNvSpPr>
            <a:spLocks noGrp="1"/>
          </p:cNvSpPr>
          <p:nvPr>
            <p:ph type="body" sz="quarter" idx="14" hasCustomPrompt="1"/>
          </p:nvPr>
        </p:nvSpPr>
        <p:spPr>
          <a:xfrm>
            <a:off x="609600" y="4628560"/>
            <a:ext cx="7315200" cy="1736507"/>
          </a:xfrm>
        </p:spPr>
        <p:txBody>
          <a:bodyPr tIns="228600" anchor="t" anchorCtr="0"/>
          <a:lstStyle>
            <a:lvl1pPr marL="0" indent="0" algn="l">
              <a:buFontTx/>
              <a:buNone/>
              <a:defRPr sz="1600" b="0" cap="all" baseline="0">
                <a:solidFill>
                  <a:schemeClr val="bg1"/>
                </a:solidFill>
              </a:defRPr>
            </a:lvl1pPr>
          </a:lstStyle>
          <a:p>
            <a:pPr lvl="0"/>
            <a:r>
              <a:rPr lang="en-US" dirty="0"/>
              <a:t>ANY TEXT HERE IN ALL CAPS</a:t>
            </a:r>
          </a:p>
        </p:txBody>
      </p:sp>
      <p:sp>
        <p:nvSpPr>
          <p:cNvPr id="7" name="Date Placeholder 6">
            <a:extLst>
              <a:ext uri="{FF2B5EF4-FFF2-40B4-BE49-F238E27FC236}">
                <a16:creationId xmlns:a16="http://schemas.microsoft.com/office/drawing/2014/main" id="{5C75078E-986B-5B4B-A45B-404BFBB65CF6}"/>
              </a:ext>
            </a:extLst>
          </p:cNvPr>
          <p:cNvSpPr>
            <a:spLocks noGrp="1"/>
          </p:cNvSpPr>
          <p:nvPr>
            <p:ph type="dt" sz="half" idx="15"/>
          </p:nvPr>
        </p:nvSpPr>
        <p:spPr/>
        <p:txBody>
          <a:bodyPr/>
          <a:lstStyle/>
          <a:p>
            <a:fld id="{AB13E28B-10A6-BE48-8CF8-0D4804B9F7DF}" type="datetime1">
              <a:rPr lang="en-US" smtClean="0"/>
              <a:t>3/21/2025</a:t>
            </a:fld>
            <a:endParaRPr lang="en-US" dirty="0"/>
          </a:p>
        </p:txBody>
      </p:sp>
      <p:sp>
        <p:nvSpPr>
          <p:cNvPr id="14" name="Footer Placeholder 13">
            <a:extLst>
              <a:ext uri="{FF2B5EF4-FFF2-40B4-BE49-F238E27FC236}">
                <a16:creationId xmlns:a16="http://schemas.microsoft.com/office/drawing/2014/main" id="{1D9150AD-85AA-9543-A546-35D638E2C8DC}"/>
              </a:ext>
            </a:extLst>
          </p:cNvPr>
          <p:cNvSpPr>
            <a:spLocks noGrp="1"/>
          </p:cNvSpPr>
          <p:nvPr>
            <p:ph type="ftr" sz="quarter" idx="16"/>
          </p:nvPr>
        </p:nvSpPr>
        <p:spPr/>
        <p:txBody>
          <a:bodyPr/>
          <a:lstStyle/>
          <a:p>
            <a:pPr algn="r"/>
            <a:r>
              <a:rPr lang="en-US"/>
              <a:t>Proprietary and Confidential</a:t>
            </a:r>
            <a:endParaRPr lang="en-US" dirty="0"/>
          </a:p>
        </p:txBody>
      </p:sp>
      <p:sp>
        <p:nvSpPr>
          <p:cNvPr id="15" name="Slide Number Placeholder 14">
            <a:extLst>
              <a:ext uri="{FF2B5EF4-FFF2-40B4-BE49-F238E27FC236}">
                <a16:creationId xmlns:a16="http://schemas.microsoft.com/office/drawing/2014/main" id="{4749856D-A7CE-3D41-A7A4-670B170CAD66}"/>
              </a:ext>
            </a:extLst>
          </p:cNvPr>
          <p:cNvSpPr>
            <a:spLocks noGrp="1"/>
          </p:cNvSpPr>
          <p:nvPr>
            <p:ph type="sldNum" sz="quarter" idx="17"/>
          </p:nvPr>
        </p:nvSpPr>
        <p:spPr/>
        <p:txBody>
          <a:bodyPr/>
          <a:lstStyle/>
          <a:p>
            <a:fld id="{D3406041-D039-9948-9583-1296FE9D3272}" type="slidenum">
              <a:rPr lang="en-US" smtClean="0"/>
              <a:pPr/>
              <a:t>‹#›</a:t>
            </a:fld>
            <a:endParaRPr lang="en-US" dirty="0"/>
          </a:p>
        </p:txBody>
      </p:sp>
      <p:sp>
        <p:nvSpPr>
          <p:cNvPr id="12" name="wafer">
            <a:extLst>
              <a:ext uri="{FF2B5EF4-FFF2-40B4-BE49-F238E27FC236}">
                <a16:creationId xmlns:a16="http://schemas.microsoft.com/office/drawing/2014/main" id="{D8BDE55F-5615-4E61-ABDF-722C4E16C8A1}"/>
              </a:ext>
            </a:extLst>
          </p:cNvPr>
          <p:cNvSpPr/>
          <p:nvPr userDrawn="1"/>
        </p:nvSpPr>
        <p:spPr>
          <a:xfrm>
            <a:off x="609601" y="3720934"/>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393194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Divider Alternate">
    <p:bg>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09601" y="1828800"/>
            <a:ext cx="10972800" cy="1901952"/>
          </a:xfrm>
        </p:spPr>
        <p:txBody>
          <a:bodyPr tIns="0" bIns="182880" anchor="b" anchorCtr="0"/>
          <a:lstStyle>
            <a:lvl1pPr algn="l">
              <a:lnSpc>
                <a:spcPct val="90000"/>
              </a:lnSpc>
              <a:defRPr sz="4800" b="0" cap="all" baseline="0">
                <a:solidFill>
                  <a:schemeClr val="tx2"/>
                </a:solidFill>
              </a:defRPr>
            </a:lvl1pPr>
          </a:lstStyle>
          <a:p>
            <a:r>
              <a:rPr lang="en-US" dirty="0"/>
              <a:t>DIVIDER TITLE IN ALL CAPS</a:t>
            </a:r>
          </a:p>
        </p:txBody>
      </p:sp>
      <p:sp>
        <p:nvSpPr>
          <p:cNvPr id="12" name="Text Placeholder 18"/>
          <p:cNvSpPr>
            <a:spLocks noGrp="1"/>
          </p:cNvSpPr>
          <p:nvPr>
            <p:ph type="body" sz="quarter" idx="13" hasCustomPrompt="1"/>
          </p:nvPr>
        </p:nvSpPr>
        <p:spPr>
          <a:xfrm>
            <a:off x="609599" y="3730752"/>
            <a:ext cx="10972801" cy="892412"/>
          </a:xfrm>
        </p:spPr>
        <p:txBody>
          <a:bodyPr tIns="274320" bIns="45720" anchor="t" anchorCtr="0"/>
          <a:lstStyle>
            <a:lvl1pPr marL="0" indent="0" algn="l">
              <a:buFontTx/>
              <a:buNone/>
              <a:defRPr sz="2000" i="1" baseline="0">
                <a:solidFill>
                  <a:schemeClr val="accent1"/>
                </a:solidFill>
              </a:defRPr>
            </a:lvl1pPr>
            <a:lvl2pPr marL="243834" indent="0">
              <a:buFontTx/>
              <a:buNone/>
              <a:defRPr sz="3200" i="1">
                <a:solidFill>
                  <a:schemeClr val="bg1"/>
                </a:solidFill>
              </a:defRPr>
            </a:lvl2pPr>
            <a:lvl3pPr marL="487668" indent="0">
              <a:buFontTx/>
              <a:buNone/>
              <a:defRPr sz="3200" i="1">
                <a:solidFill>
                  <a:schemeClr val="bg1"/>
                </a:solidFill>
              </a:defRPr>
            </a:lvl3pPr>
            <a:lvl4pPr marL="731502" indent="0">
              <a:buFontTx/>
              <a:buNone/>
              <a:defRPr sz="3200" i="1">
                <a:solidFill>
                  <a:schemeClr val="bg1"/>
                </a:solidFill>
              </a:defRPr>
            </a:lvl4pPr>
            <a:lvl5pPr marL="975336" indent="0">
              <a:buFontTx/>
              <a:buNone/>
              <a:defRPr sz="3200" i="1">
                <a:solidFill>
                  <a:schemeClr val="bg1"/>
                </a:solidFill>
              </a:defRPr>
            </a:lvl5pPr>
          </a:lstStyle>
          <a:p>
            <a:pPr lvl="0"/>
            <a:r>
              <a:rPr lang="en-US" dirty="0"/>
              <a:t>Subhead in sentence case—limit to one line</a:t>
            </a:r>
          </a:p>
        </p:txBody>
      </p:sp>
      <p:sp>
        <p:nvSpPr>
          <p:cNvPr id="13" name="Text Placeholder 20"/>
          <p:cNvSpPr>
            <a:spLocks noGrp="1"/>
          </p:cNvSpPr>
          <p:nvPr>
            <p:ph type="body" sz="quarter" idx="14" hasCustomPrompt="1"/>
          </p:nvPr>
        </p:nvSpPr>
        <p:spPr>
          <a:xfrm>
            <a:off x="609600" y="4628560"/>
            <a:ext cx="7315200" cy="1736507"/>
          </a:xfrm>
        </p:spPr>
        <p:txBody>
          <a:bodyPr tIns="228600" anchor="t" anchorCtr="0"/>
          <a:lstStyle>
            <a:lvl1pPr marL="0" indent="0" algn="l">
              <a:buFontTx/>
              <a:buNone/>
              <a:defRPr sz="1600" b="0" cap="all" baseline="0">
                <a:solidFill>
                  <a:schemeClr val="tx1"/>
                </a:solidFill>
              </a:defRPr>
            </a:lvl1pPr>
          </a:lstStyle>
          <a:p>
            <a:pPr lvl="0"/>
            <a:r>
              <a:rPr lang="en-US" dirty="0"/>
              <a:t>ANY TEXT HERE IN ALL CAPS</a:t>
            </a:r>
          </a:p>
        </p:txBody>
      </p:sp>
      <p:pic>
        <p:nvPicPr>
          <p:cNvPr id="11" name="Picture 10">
            <a:extLst>
              <a:ext uri="{FF2B5EF4-FFF2-40B4-BE49-F238E27FC236}">
                <a16:creationId xmlns:a16="http://schemas.microsoft.com/office/drawing/2014/main" id="{108F0C9A-080A-BA48-A446-473BFF9333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53599" y="373097"/>
            <a:ext cx="1828801" cy="283051"/>
          </a:xfrm>
          <a:prstGeom prst="rect">
            <a:avLst/>
          </a:prstGeom>
        </p:spPr>
      </p:pic>
      <p:sp>
        <p:nvSpPr>
          <p:cNvPr id="2" name="Date Placeholder 1">
            <a:extLst>
              <a:ext uri="{FF2B5EF4-FFF2-40B4-BE49-F238E27FC236}">
                <a16:creationId xmlns:a16="http://schemas.microsoft.com/office/drawing/2014/main" id="{B7D5CD7A-9729-7342-97D1-97B8E551EB6F}"/>
              </a:ext>
            </a:extLst>
          </p:cNvPr>
          <p:cNvSpPr>
            <a:spLocks noGrp="1"/>
          </p:cNvSpPr>
          <p:nvPr>
            <p:ph type="dt" sz="half" idx="15"/>
          </p:nvPr>
        </p:nvSpPr>
        <p:spPr/>
        <p:txBody>
          <a:bodyPr/>
          <a:lstStyle/>
          <a:p>
            <a:fld id="{AB13E28B-10A6-BE48-8CF8-0D4804B9F7DF}" type="datetime1">
              <a:rPr lang="en-US" smtClean="0"/>
              <a:t>3/21/2025</a:t>
            </a:fld>
            <a:endParaRPr lang="en-US" dirty="0"/>
          </a:p>
        </p:txBody>
      </p:sp>
      <p:sp>
        <p:nvSpPr>
          <p:cNvPr id="3" name="Footer Placeholder 2">
            <a:extLst>
              <a:ext uri="{FF2B5EF4-FFF2-40B4-BE49-F238E27FC236}">
                <a16:creationId xmlns:a16="http://schemas.microsoft.com/office/drawing/2014/main" id="{53C31ADE-7EA1-704A-9081-43C67E58017A}"/>
              </a:ext>
            </a:extLst>
          </p:cNvPr>
          <p:cNvSpPr>
            <a:spLocks noGrp="1"/>
          </p:cNvSpPr>
          <p:nvPr>
            <p:ph type="ftr" sz="quarter" idx="16"/>
          </p:nvPr>
        </p:nvSpPr>
        <p:spPr/>
        <p:txBody>
          <a:bodyPr/>
          <a:lstStyle/>
          <a:p>
            <a:pPr algn="r"/>
            <a:r>
              <a:rPr lang="en-US"/>
              <a:t>Proprietary and Confidential</a:t>
            </a:r>
            <a:endParaRPr lang="en-US" dirty="0"/>
          </a:p>
        </p:txBody>
      </p:sp>
      <p:sp>
        <p:nvSpPr>
          <p:cNvPr id="7" name="Slide Number Placeholder 6">
            <a:extLst>
              <a:ext uri="{FF2B5EF4-FFF2-40B4-BE49-F238E27FC236}">
                <a16:creationId xmlns:a16="http://schemas.microsoft.com/office/drawing/2014/main" id="{11C23D15-A489-824A-9B1F-4A2F52D22ACD}"/>
              </a:ext>
            </a:extLst>
          </p:cNvPr>
          <p:cNvSpPr>
            <a:spLocks noGrp="1"/>
          </p:cNvSpPr>
          <p:nvPr>
            <p:ph type="sldNum" sz="quarter" idx="17"/>
          </p:nvPr>
        </p:nvSpPr>
        <p:spPr/>
        <p:txBody>
          <a:bodyPr/>
          <a:lstStyle/>
          <a:p>
            <a:fld id="{D3406041-D039-9948-9583-1296FE9D3272}" type="slidenum">
              <a:rPr lang="en-US" smtClean="0"/>
              <a:pPr/>
              <a:t>‹#›</a:t>
            </a:fld>
            <a:endParaRPr lang="en-US" dirty="0"/>
          </a:p>
        </p:txBody>
      </p:sp>
      <p:sp>
        <p:nvSpPr>
          <p:cNvPr id="14" name="wafer">
            <a:extLst>
              <a:ext uri="{FF2B5EF4-FFF2-40B4-BE49-F238E27FC236}">
                <a16:creationId xmlns:a16="http://schemas.microsoft.com/office/drawing/2014/main" id="{A725B206-5964-4CC4-A215-74C55FBE9621}"/>
              </a:ext>
            </a:extLst>
          </p:cNvPr>
          <p:cNvSpPr/>
          <p:nvPr userDrawn="1"/>
        </p:nvSpPr>
        <p:spPr>
          <a:xfrm>
            <a:off x="609601" y="3720934"/>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37904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0"/>
            <a:ext cx="8229601" cy="914400"/>
          </a:xfrm>
        </p:spPr>
        <p:txBody>
          <a:bodyPr wrap="square" tIns="182880" bIns="0">
            <a:noAutofit/>
          </a:bodyPr>
          <a:lstStyle>
            <a:lvl1pPr>
              <a:defRPr sz="2400"/>
            </a:lvl1pPr>
          </a:lstStyle>
          <a:p>
            <a:r>
              <a:rPr lang="en-US" dirty="0"/>
              <a:t>Click to Edit Title</a:t>
            </a:r>
          </a:p>
        </p:txBody>
      </p:sp>
      <p:sp>
        <p:nvSpPr>
          <p:cNvPr id="3" name="Content Placeholder 2"/>
          <p:cNvSpPr>
            <a:spLocks noGrp="1"/>
          </p:cNvSpPr>
          <p:nvPr>
            <p:ph idx="1" hasCustomPrompt="1"/>
          </p:nvPr>
        </p:nvSpPr>
        <p:spPr>
          <a:xfrm>
            <a:off x="609600" y="1295400"/>
            <a:ext cx="10977405" cy="4953742"/>
          </a:xfrm>
        </p:spPr>
        <p:txBody>
          <a:bodyPr tIns="0"/>
          <a:lstStyle/>
          <a:p>
            <a:pPr lvl="0"/>
            <a:r>
              <a:rPr lang="en-US" dirty="0"/>
              <a:t>Click to edit Master text styles</a:t>
            </a:r>
          </a:p>
          <a:p>
            <a:pPr lvl="1"/>
            <a:r>
              <a:rPr lang="en-US" dirty="0"/>
              <a:t>Second level</a:t>
            </a:r>
          </a:p>
        </p:txBody>
      </p:sp>
      <p:sp>
        <p:nvSpPr>
          <p:cNvPr id="12" name="Text Placeholder 11"/>
          <p:cNvSpPr>
            <a:spLocks noGrp="1"/>
          </p:cNvSpPr>
          <p:nvPr>
            <p:ph type="body" sz="quarter" idx="13" hasCustomPrompt="1"/>
          </p:nvPr>
        </p:nvSpPr>
        <p:spPr>
          <a:xfrm>
            <a:off x="1057155" y="6370463"/>
            <a:ext cx="7782045" cy="364067"/>
          </a:xfrm>
        </p:spPr>
        <p:txBody>
          <a:bodyPr tIns="45720" anchor="ctr" anchorCtr="0"/>
          <a:lstStyle>
            <a:lvl1pPr marL="0" indent="0">
              <a:lnSpc>
                <a:spcPct val="100000"/>
              </a:lnSpc>
              <a:spcAft>
                <a:spcPts val="0"/>
              </a:spcAft>
              <a:buFontTx/>
              <a:buNone/>
              <a:defRPr sz="1200" baseline="0"/>
            </a:lvl1pPr>
          </a:lstStyle>
          <a:p>
            <a:pPr lvl="0"/>
            <a:r>
              <a:rPr lang="en-US" dirty="0"/>
              <a:t>Footnote text here</a:t>
            </a:r>
          </a:p>
        </p:txBody>
      </p:sp>
      <p:pic>
        <p:nvPicPr>
          <p:cNvPr id="10" name="Picture 9">
            <a:extLst>
              <a:ext uri="{FF2B5EF4-FFF2-40B4-BE49-F238E27FC236}">
                <a16:creationId xmlns:a16="http://schemas.microsoft.com/office/drawing/2014/main" id="{0077CC17-5A97-B643-9308-3527430BA80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53599" y="373097"/>
            <a:ext cx="1828801" cy="283051"/>
          </a:xfrm>
          <a:prstGeom prst="rect">
            <a:avLst/>
          </a:prstGeom>
        </p:spPr>
      </p:pic>
      <p:sp>
        <p:nvSpPr>
          <p:cNvPr id="6" name="Date Placeholder 5">
            <a:extLst>
              <a:ext uri="{FF2B5EF4-FFF2-40B4-BE49-F238E27FC236}">
                <a16:creationId xmlns:a16="http://schemas.microsoft.com/office/drawing/2014/main" id="{CBD1EEBD-1B2B-964B-A3EB-9CBF726002EB}"/>
              </a:ext>
            </a:extLst>
          </p:cNvPr>
          <p:cNvSpPr>
            <a:spLocks noGrp="1"/>
          </p:cNvSpPr>
          <p:nvPr>
            <p:ph type="dt" sz="half" idx="14"/>
          </p:nvPr>
        </p:nvSpPr>
        <p:spPr/>
        <p:txBody>
          <a:bodyPr/>
          <a:lstStyle/>
          <a:p>
            <a:fld id="{AB13E28B-10A6-BE48-8CF8-0D4804B9F7DF}" type="datetime1">
              <a:rPr lang="en-US" smtClean="0"/>
              <a:t>3/21/2025</a:t>
            </a:fld>
            <a:endParaRPr lang="en-US" dirty="0"/>
          </a:p>
        </p:txBody>
      </p:sp>
      <p:sp>
        <p:nvSpPr>
          <p:cNvPr id="7" name="Footer Placeholder 6">
            <a:extLst>
              <a:ext uri="{FF2B5EF4-FFF2-40B4-BE49-F238E27FC236}">
                <a16:creationId xmlns:a16="http://schemas.microsoft.com/office/drawing/2014/main" id="{0EE8DEC4-C101-C34A-8049-B0717CF985A2}"/>
              </a:ext>
            </a:extLst>
          </p:cNvPr>
          <p:cNvSpPr>
            <a:spLocks noGrp="1"/>
          </p:cNvSpPr>
          <p:nvPr>
            <p:ph type="ftr" sz="quarter" idx="15"/>
          </p:nvPr>
        </p:nvSpPr>
        <p:spPr/>
        <p:txBody>
          <a:bodyPr/>
          <a:lstStyle/>
          <a:p>
            <a:pPr algn="r"/>
            <a:r>
              <a:rPr lang="en-US"/>
              <a:t>Proprietary and Confidential</a:t>
            </a:r>
            <a:endParaRPr lang="en-US" dirty="0"/>
          </a:p>
        </p:txBody>
      </p:sp>
      <p:sp>
        <p:nvSpPr>
          <p:cNvPr id="8" name="Slide Number Placeholder 7">
            <a:extLst>
              <a:ext uri="{FF2B5EF4-FFF2-40B4-BE49-F238E27FC236}">
                <a16:creationId xmlns:a16="http://schemas.microsoft.com/office/drawing/2014/main" id="{3F567EC3-256C-7D4E-97FF-08BD08B35E9F}"/>
              </a:ext>
            </a:extLst>
          </p:cNvPr>
          <p:cNvSpPr>
            <a:spLocks noGrp="1"/>
          </p:cNvSpPr>
          <p:nvPr>
            <p:ph type="sldNum" sz="quarter" idx="16"/>
          </p:nvPr>
        </p:nvSpPr>
        <p:spPr/>
        <p:txBody>
          <a:bodyPr/>
          <a:lstStyle/>
          <a:p>
            <a:fld id="{D3406041-D039-9948-9583-1296FE9D3272}" type="slidenum">
              <a:rPr lang="en-US" smtClean="0"/>
              <a:pPr/>
              <a:t>‹#›</a:t>
            </a:fld>
            <a:endParaRPr lang="en-US" dirty="0"/>
          </a:p>
        </p:txBody>
      </p:sp>
      <p:sp>
        <p:nvSpPr>
          <p:cNvPr id="11" name="wafer">
            <a:extLst>
              <a:ext uri="{FF2B5EF4-FFF2-40B4-BE49-F238E27FC236}">
                <a16:creationId xmlns:a16="http://schemas.microsoft.com/office/drawing/2014/main" id="{CED145F4-1468-4C08-91F6-2832466FED96}"/>
              </a:ext>
            </a:extLst>
          </p:cNvPr>
          <p:cNvSpPr/>
          <p:nvPr userDrawn="1"/>
        </p:nvSpPr>
        <p:spPr>
          <a:xfrm>
            <a:off x="609600" y="914400"/>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38271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598" y="1295400"/>
            <a:ext cx="5029201" cy="4945334"/>
          </a:xfrm>
        </p:spPr>
        <p:txBody>
          <a:bodyPr tIns="0" rIns="0"/>
          <a:lstStyle/>
          <a:p>
            <a:pPr lvl="0"/>
            <a:r>
              <a:rPr lang="en-US" dirty="0"/>
              <a:t>Click to edit Master text styles</a:t>
            </a:r>
          </a:p>
          <a:p>
            <a:pPr lvl="1"/>
            <a:r>
              <a:rPr lang="en-US" dirty="0"/>
              <a:t>Second level</a:t>
            </a:r>
          </a:p>
        </p:txBody>
      </p:sp>
      <p:sp>
        <p:nvSpPr>
          <p:cNvPr id="18" name="Content Placeholder 17"/>
          <p:cNvSpPr>
            <a:spLocks noGrp="1"/>
          </p:cNvSpPr>
          <p:nvPr>
            <p:ph sz="quarter" idx="16" hasCustomPrompt="1"/>
          </p:nvPr>
        </p:nvSpPr>
        <p:spPr>
          <a:xfrm>
            <a:off x="6553200" y="1295446"/>
            <a:ext cx="5033040" cy="4945334"/>
          </a:xfrm>
        </p:spPr>
        <p:txBody>
          <a:bodyPr tIns="0" rIns="0"/>
          <a:lstStyle/>
          <a:p>
            <a:pPr lvl="0"/>
            <a:r>
              <a:rPr lang="en-US" dirty="0"/>
              <a:t>Click to edit Master text styles</a:t>
            </a:r>
          </a:p>
          <a:p>
            <a:pPr lvl="1"/>
            <a:r>
              <a:rPr lang="en-US" dirty="0"/>
              <a:t>Second level</a:t>
            </a:r>
          </a:p>
        </p:txBody>
      </p:sp>
      <p:sp>
        <p:nvSpPr>
          <p:cNvPr id="11" name="Text Placeholder 11"/>
          <p:cNvSpPr>
            <a:spLocks noGrp="1"/>
          </p:cNvSpPr>
          <p:nvPr>
            <p:ph type="body" sz="quarter" idx="13" hasCustomPrompt="1"/>
          </p:nvPr>
        </p:nvSpPr>
        <p:spPr>
          <a:xfrm>
            <a:off x="1057155" y="6370463"/>
            <a:ext cx="7782045" cy="364067"/>
          </a:xfrm>
        </p:spPr>
        <p:txBody>
          <a:bodyPr tIns="45720" anchor="ctr" anchorCtr="0"/>
          <a:lstStyle>
            <a:lvl1pPr marL="0" indent="0">
              <a:lnSpc>
                <a:spcPct val="100000"/>
              </a:lnSpc>
              <a:spcAft>
                <a:spcPts val="0"/>
              </a:spcAft>
              <a:buFontTx/>
              <a:buNone/>
              <a:defRPr sz="1200" baseline="0"/>
            </a:lvl1pPr>
          </a:lstStyle>
          <a:p>
            <a:pPr lvl="0"/>
            <a:r>
              <a:rPr lang="en-US" dirty="0"/>
              <a:t>Footnote text here</a:t>
            </a:r>
          </a:p>
        </p:txBody>
      </p:sp>
      <p:pic>
        <p:nvPicPr>
          <p:cNvPr id="12" name="Picture 11">
            <a:extLst>
              <a:ext uri="{FF2B5EF4-FFF2-40B4-BE49-F238E27FC236}">
                <a16:creationId xmlns:a16="http://schemas.microsoft.com/office/drawing/2014/main" id="{0985B9DC-F5CA-D545-9DCB-6E62901DF3B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53599" y="373097"/>
            <a:ext cx="1828801" cy="283051"/>
          </a:xfrm>
          <a:prstGeom prst="rect">
            <a:avLst/>
          </a:prstGeom>
        </p:spPr>
      </p:pic>
      <p:sp>
        <p:nvSpPr>
          <p:cNvPr id="5" name="Date Placeholder 4">
            <a:extLst>
              <a:ext uri="{FF2B5EF4-FFF2-40B4-BE49-F238E27FC236}">
                <a16:creationId xmlns:a16="http://schemas.microsoft.com/office/drawing/2014/main" id="{E0EF7B8A-855B-B140-9987-726A623CC098}"/>
              </a:ext>
            </a:extLst>
          </p:cNvPr>
          <p:cNvSpPr>
            <a:spLocks noGrp="1"/>
          </p:cNvSpPr>
          <p:nvPr>
            <p:ph type="dt" sz="half" idx="17"/>
          </p:nvPr>
        </p:nvSpPr>
        <p:spPr/>
        <p:txBody>
          <a:bodyPr/>
          <a:lstStyle/>
          <a:p>
            <a:fld id="{AB13E28B-10A6-BE48-8CF8-0D4804B9F7DF}" type="datetime1">
              <a:rPr lang="en-US" smtClean="0"/>
              <a:t>3/21/2025</a:t>
            </a:fld>
            <a:endParaRPr lang="en-US" dirty="0"/>
          </a:p>
        </p:txBody>
      </p:sp>
      <p:sp>
        <p:nvSpPr>
          <p:cNvPr id="7" name="Footer Placeholder 6">
            <a:extLst>
              <a:ext uri="{FF2B5EF4-FFF2-40B4-BE49-F238E27FC236}">
                <a16:creationId xmlns:a16="http://schemas.microsoft.com/office/drawing/2014/main" id="{EE746EFA-15E4-1045-B5E4-31C66AF100CE}"/>
              </a:ext>
            </a:extLst>
          </p:cNvPr>
          <p:cNvSpPr>
            <a:spLocks noGrp="1"/>
          </p:cNvSpPr>
          <p:nvPr>
            <p:ph type="ftr" sz="quarter" idx="18"/>
          </p:nvPr>
        </p:nvSpPr>
        <p:spPr/>
        <p:txBody>
          <a:bodyPr/>
          <a:lstStyle/>
          <a:p>
            <a:pPr algn="r"/>
            <a:r>
              <a:rPr lang="en-US"/>
              <a:t>Proprietary and Confidential</a:t>
            </a:r>
            <a:endParaRPr lang="en-US" dirty="0"/>
          </a:p>
        </p:txBody>
      </p:sp>
      <p:sp>
        <p:nvSpPr>
          <p:cNvPr id="8" name="Slide Number Placeholder 7">
            <a:extLst>
              <a:ext uri="{FF2B5EF4-FFF2-40B4-BE49-F238E27FC236}">
                <a16:creationId xmlns:a16="http://schemas.microsoft.com/office/drawing/2014/main" id="{91B93DBD-50C6-D743-AE46-52ACAA4CEC22}"/>
              </a:ext>
            </a:extLst>
          </p:cNvPr>
          <p:cNvSpPr>
            <a:spLocks noGrp="1"/>
          </p:cNvSpPr>
          <p:nvPr>
            <p:ph type="sldNum" sz="quarter" idx="19"/>
          </p:nvPr>
        </p:nvSpPr>
        <p:spPr/>
        <p:txBody>
          <a:bodyPr/>
          <a:lstStyle/>
          <a:p>
            <a:fld id="{D3406041-D039-9948-9583-1296FE9D3272}" type="slidenum">
              <a:rPr lang="en-US" smtClean="0"/>
              <a:pPr/>
              <a:t>‹#›</a:t>
            </a:fld>
            <a:endParaRPr lang="en-US" dirty="0"/>
          </a:p>
        </p:txBody>
      </p:sp>
      <p:sp>
        <p:nvSpPr>
          <p:cNvPr id="15" name="Title 1">
            <a:extLst>
              <a:ext uri="{FF2B5EF4-FFF2-40B4-BE49-F238E27FC236}">
                <a16:creationId xmlns:a16="http://schemas.microsoft.com/office/drawing/2014/main" id="{FD6365D9-4B81-FA49-B684-E16AF517EB84}"/>
              </a:ext>
            </a:extLst>
          </p:cNvPr>
          <p:cNvSpPr>
            <a:spLocks noGrp="1"/>
          </p:cNvSpPr>
          <p:nvPr>
            <p:ph type="title" hasCustomPrompt="1"/>
          </p:nvPr>
        </p:nvSpPr>
        <p:spPr>
          <a:xfrm>
            <a:off x="609599" y="0"/>
            <a:ext cx="8229601" cy="914400"/>
          </a:xfrm>
        </p:spPr>
        <p:txBody>
          <a:bodyPr wrap="square" tIns="182880" bIns="0">
            <a:noAutofit/>
          </a:bodyPr>
          <a:lstStyle>
            <a:lvl1pPr>
              <a:defRPr sz="2400"/>
            </a:lvl1pPr>
          </a:lstStyle>
          <a:p>
            <a:r>
              <a:rPr lang="en-US" dirty="0"/>
              <a:t>Click to Edit Title</a:t>
            </a:r>
          </a:p>
        </p:txBody>
      </p:sp>
      <p:sp>
        <p:nvSpPr>
          <p:cNvPr id="14" name="wafer">
            <a:extLst>
              <a:ext uri="{FF2B5EF4-FFF2-40B4-BE49-F238E27FC236}">
                <a16:creationId xmlns:a16="http://schemas.microsoft.com/office/drawing/2014/main" id="{216D66D3-442B-4886-AA3D-F94EB1C228A8}"/>
              </a:ext>
            </a:extLst>
          </p:cNvPr>
          <p:cNvSpPr/>
          <p:nvPr userDrawn="1"/>
        </p:nvSpPr>
        <p:spPr>
          <a:xfrm>
            <a:off x="609600" y="914400"/>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109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hre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13410" y="1303020"/>
            <a:ext cx="3657601" cy="5212080"/>
          </a:xfrm>
        </p:spPr>
        <p:txBody>
          <a:bodyPr tIns="0" rIns="0"/>
          <a:lstStyle>
            <a:lvl1pPr>
              <a:defRPr sz="1600"/>
            </a:lvl1pPr>
            <a:lvl2pPr>
              <a:defRPr sz="1600"/>
            </a:lvl2pPr>
          </a:lstStyle>
          <a:p>
            <a:pPr lvl="0"/>
            <a:r>
              <a:rPr lang="en-US" dirty="0"/>
              <a:t>Click to edit Master text styles</a:t>
            </a:r>
          </a:p>
          <a:p>
            <a:pPr lvl="1"/>
            <a:r>
              <a:rPr lang="en-US" dirty="0"/>
              <a:t>Second level</a:t>
            </a:r>
          </a:p>
        </p:txBody>
      </p:sp>
      <p:sp>
        <p:nvSpPr>
          <p:cNvPr id="11" name="Text Placeholder 11"/>
          <p:cNvSpPr>
            <a:spLocks noGrp="1"/>
          </p:cNvSpPr>
          <p:nvPr>
            <p:ph type="body" sz="quarter" idx="13" hasCustomPrompt="1"/>
          </p:nvPr>
        </p:nvSpPr>
        <p:spPr>
          <a:xfrm>
            <a:off x="1057155" y="6370463"/>
            <a:ext cx="7782045" cy="364067"/>
          </a:xfrm>
        </p:spPr>
        <p:txBody>
          <a:bodyPr tIns="45720" anchor="ctr" anchorCtr="0"/>
          <a:lstStyle>
            <a:lvl1pPr marL="0" indent="0">
              <a:lnSpc>
                <a:spcPct val="100000"/>
              </a:lnSpc>
              <a:spcAft>
                <a:spcPts val="0"/>
              </a:spcAft>
              <a:buFontTx/>
              <a:buNone/>
              <a:defRPr sz="1200" baseline="0"/>
            </a:lvl1pPr>
          </a:lstStyle>
          <a:p>
            <a:pPr lvl="0"/>
            <a:r>
              <a:rPr lang="en-US" dirty="0"/>
              <a:t>Footnote text here</a:t>
            </a:r>
          </a:p>
        </p:txBody>
      </p:sp>
      <p:pic>
        <p:nvPicPr>
          <p:cNvPr id="14" name="Picture 13">
            <a:extLst>
              <a:ext uri="{FF2B5EF4-FFF2-40B4-BE49-F238E27FC236}">
                <a16:creationId xmlns:a16="http://schemas.microsoft.com/office/drawing/2014/main" id="{33A812D9-96B4-6041-9355-7537B06F498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53599" y="373097"/>
            <a:ext cx="1828801" cy="283051"/>
          </a:xfrm>
          <a:prstGeom prst="rect">
            <a:avLst/>
          </a:prstGeom>
        </p:spPr>
      </p:pic>
      <p:sp>
        <p:nvSpPr>
          <p:cNvPr id="7" name="Date Placeholder 6">
            <a:extLst>
              <a:ext uri="{FF2B5EF4-FFF2-40B4-BE49-F238E27FC236}">
                <a16:creationId xmlns:a16="http://schemas.microsoft.com/office/drawing/2014/main" id="{C04FCA2B-2743-FC45-AA83-5FDEBCBEA704}"/>
              </a:ext>
            </a:extLst>
          </p:cNvPr>
          <p:cNvSpPr>
            <a:spLocks noGrp="1"/>
          </p:cNvSpPr>
          <p:nvPr>
            <p:ph type="dt" sz="half" idx="17"/>
          </p:nvPr>
        </p:nvSpPr>
        <p:spPr/>
        <p:txBody>
          <a:bodyPr/>
          <a:lstStyle/>
          <a:p>
            <a:fld id="{AB13E28B-10A6-BE48-8CF8-0D4804B9F7DF}" type="datetime1">
              <a:rPr lang="en-US" smtClean="0"/>
              <a:t>3/21/2025</a:t>
            </a:fld>
            <a:endParaRPr lang="en-US" dirty="0"/>
          </a:p>
        </p:txBody>
      </p:sp>
      <p:sp>
        <p:nvSpPr>
          <p:cNvPr id="8" name="Footer Placeholder 7">
            <a:extLst>
              <a:ext uri="{FF2B5EF4-FFF2-40B4-BE49-F238E27FC236}">
                <a16:creationId xmlns:a16="http://schemas.microsoft.com/office/drawing/2014/main" id="{777EB448-CECB-6343-8ED9-8FA01BB81764}"/>
              </a:ext>
            </a:extLst>
          </p:cNvPr>
          <p:cNvSpPr>
            <a:spLocks noGrp="1"/>
          </p:cNvSpPr>
          <p:nvPr>
            <p:ph type="ftr" sz="quarter" idx="18"/>
          </p:nvPr>
        </p:nvSpPr>
        <p:spPr/>
        <p:txBody>
          <a:bodyPr/>
          <a:lstStyle/>
          <a:p>
            <a:pPr algn="r"/>
            <a:r>
              <a:rPr lang="en-US"/>
              <a:t>Proprietary and Confidential</a:t>
            </a:r>
            <a:endParaRPr lang="en-US" dirty="0"/>
          </a:p>
        </p:txBody>
      </p:sp>
      <p:sp>
        <p:nvSpPr>
          <p:cNvPr id="9" name="Slide Number Placeholder 8">
            <a:extLst>
              <a:ext uri="{FF2B5EF4-FFF2-40B4-BE49-F238E27FC236}">
                <a16:creationId xmlns:a16="http://schemas.microsoft.com/office/drawing/2014/main" id="{4702D6B4-713A-F448-A9A5-22C0C458C54C}"/>
              </a:ext>
            </a:extLst>
          </p:cNvPr>
          <p:cNvSpPr>
            <a:spLocks noGrp="1"/>
          </p:cNvSpPr>
          <p:nvPr>
            <p:ph type="sldNum" sz="quarter" idx="19"/>
          </p:nvPr>
        </p:nvSpPr>
        <p:spPr/>
        <p:txBody>
          <a:bodyPr/>
          <a:lstStyle/>
          <a:p>
            <a:fld id="{D3406041-D039-9948-9583-1296FE9D3272}" type="slidenum">
              <a:rPr lang="en-US" smtClean="0"/>
              <a:pPr/>
              <a:t>‹#›</a:t>
            </a:fld>
            <a:endParaRPr lang="en-US" dirty="0"/>
          </a:p>
        </p:txBody>
      </p:sp>
      <p:sp>
        <p:nvSpPr>
          <p:cNvPr id="17" name="Title 1">
            <a:extLst>
              <a:ext uri="{FF2B5EF4-FFF2-40B4-BE49-F238E27FC236}">
                <a16:creationId xmlns:a16="http://schemas.microsoft.com/office/drawing/2014/main" id="{CAABAD63-1625-DD44-A1C0-1386BD40E06A}"/>
              </a:ext>
            </a:extLst>
          </p:cNvPr>
          <p:cNvSpPr>
            <a:spLocks noGrp="1"/>
          </p:cNvSpPr>
          <p:nvPr>
            <p:ph type="title" hasCustomPrompt="1"/>
          </p:nvPr>
        </p:nvSpPr>
        <p:spPr>
          <a:xfrm>
            <a:off x="609599" y="0"/>
            <a:ext cx="8229601" cy="914400"/>
          </a:xfrm>
        </p:spPr>
        <p:txBody>
          <a:bodyPr wrap="square" tIns="182880" bIns="0">
            <a:noAutofit/>
          </a:bodyPr>
          <a:lstStyle>
            <a:lvl1pPr>
              <a:defRPr sz="2400"/>
            </a:lvl1pPr>
          </a:lstStyle>
          <a:p>
            <a:r>
              <a:rPr lang="en-US" dirty="0"/>
              <a:t>Click to Edit Title</a:t>
            </a:r>
          </a:p>
        </p:txBody>
      </p:sp>
      <p:sp>
        <p:nvSpPr>
          <p:cNvPr id="23" name="Content Placeholder 2">
            <a:extLst>
              <a:ext uri="{FF2B5EF4-FFF2-40B4-BE49-F238E27FC236}">
                <a16:creationId xmlns:a16="http://schemas.microsoft.com/office/drawing/2014/main" id="{62320339-3065-D24D-8925-66B1647226E0}"/>
              </a:ext>
            </a:extLst>
          </p:cNvPr>
          <p:cNvSpPr>
            <a:spLocks noGrp="1"/>
          </p:cNvSpPr>
          <p:nvPr>
            <p:ph idx="20" hasCustomPrompt="1"/>
          </p:nvPr>
        </p:nvSpPr>
        <p:spPr>
          <a:xfrm>
            <a:off x="4271011" y="1303020"/>
            <a:ext cx="3657601" cy="5212080"/>
          </a:xfrm>
        </p:spPr>
        <p:txBody>
          <a:bodyPr tIns="0" rIns="0"/>
          <a:lstStyle>
            <a:lvl1pPr>
              <a:defRPr sz="1600"/>
            </a:lvl1pPr>
            <a:lvl2pPr>
              <a:defRPr sz="1600"/>
            </a:lvl2pPr>
          </a:lstStyle>
          <a:p>
            <a:pPr lvl="0"/>
            <a:r>
              <a:rPr lang="en-US" dirty="0"/>
              <a:t>Click to edit Master text styles</a:t>
            </a:r>
          </a:p>
          <a:p>
            <a:pPr lvl="1"/>
            <a:r>
              <a:rPr lang="en-US" dirty="0"/>
              <a:t>Second level</a:t>
            </a:r>
          </a:p>
        </p:txBody>
      </p:sp>
      <p:sp>
        <p:nvSpPr>
          <p:cNvPr id="24" name="Content Placeholder 2">
            <a:extLst>
              <a:ext uri="{FF2B5EF4-FFF2-40B4-BE49-F238E27FC236}">
                <a16:creationId xmlns:a16="http://schemas.microsoft.com/office/drawing/2014/main" id="{76E30F6A-E59D-F444-81A6-4B8BA600F1E5}"/>
              </a:ext>
            </a:extLst>
          </p:cNvPr>
          <p:cNvSpPr>
            <a:spLocks noGrp="1"/>
          </p:cNvSpPr>
          <p:nvPr>
            <p:ph idx="21" hasCustomPrompt="1"/>
          </p:nvPr>
        </p:nvSpPr>
        <p:spPr>
          <a:xfrm>
            <a:off x="7960466" y="1313035"/>
            <a:ext cx="3657601" cy="5212080"/>
          </a:xfrm>
        </p:spPr>
        <p:txBody>
          <a:bodyPr tIns="0" rIns="0"/>
          <a:lstStyle>
            <a:lvl1pPr>
              <a:defRPr sz="1600"/>
            </a:lvl1pPr>
            <a:lvl2pPr>
              <a:defRPr sz="1600"/>
            </a:lvl2pPr>
          </a:lstStyle>
          <a:p>
            <a:pPr lvl="0"/>
            <a:r>
              <a:rPr lang="en-US" dirty="0"/>
              <a:t>Click to edit Master text styles</a:t>
            </a:r>
          </a:p>
          <a:p>
            <a:pPr lvl="1"/>
            <a:r>
              <a:rPr lang="en-US" dirty="0"/>
              <a:t>Second level</a:t>
            </a:r>
          </a:p>
        </p:txBody>
      </p:sp>
      <p:sp>
        <p:nvSpPr>
          <p:cNvPr id="12" name="wafer">
            <a:extLst>
              <a:ext uri="{FF2B5EF4-FFF2-40B4-BE49-F238E27FC236}">
                <a16:creationId xmlns:a16="http://schemas.microsoft.com/office/drawing/2014/main" id="{1EC56FB6-9AEE-4B35-A3D0-B10E869A216E}"/>
              </a:ext>
            </a:extLst>
          </p:cNvPr>
          <p:cNvSpPr/>
          <p:nvPr userDrawn="1"/>
        </p:nvSpPr>
        <p:spPr>
          <a:xfrm>
            <a:off x="609600" y="914400"/>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357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Four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599" y="1295400"/>
            <a:ext cx="2743201" cy="4991054"/>
          </a:xfrm>
        </p:spPr>
        <p:txBody>
          <a:bodyPr tIns="0" rIns="0"/>
          <a:lstStyle>
            <a:lvl1pPr>
              <a:defRPr sz="1400"/>
            </a:lvl1pPr>
            <a:lvl2pPr>
              <a:defRPr sz="1400"/>
            </a:lvl2pPr>
          </a:lstStyle>
          <a:p>
            <a:pPr lvl="0"/>
            <a:r>
              <a:rPr lang="en-US" dirty="0"/>
              <a:t>Click to edit Master text styles</a:t>
            </a:r>
          </a:p>
          <a:p>
            <a:pPr lvl="1"/>
            <a:r>
              <a:rPr lang="en-US" dirty="0"/>
              <a:t>Second level</a:t>
            </a:r>
          </a:p>
        </p:txBody>
      </p:sp>
      <p:sp>
        <p:nvSpPr>
          <p:cNvPr id="11" name="Text Placeholder 11"/>
          <p:cNvSpPr>
            <a:spLocks noGrp="1"/>
          </p:cNvSpPr>
          <p:nvPr>
            <p:ph type="body" sz="quarter" idx="13" hasCustomPrompt="1"/>
          </p:nvPr>
        </p:nvSpPr>
        <p:spPr>
          <a:xfrm>
            <a:off x="1057155" y="6370463"/>
            <a:ext cx="7782045" cy="364067"/>
          </a:xfrm>
        </p:spPr>
        <p:txBody>
          <a:bodyPr tIns="45720" anchor="ctr" anchorCtr="0"/>
          <a:lstStyle>
            <a:lvl1pPr marL="0" indent="0">
              <a:lnSpc>
                <a:spcPct val="100000"/>
              </a:lnSpc>
              <a:spcAft>
                <a:spcPts val="0"/>
              </a:spcAft>
              <a:buFontTx/>
              <a:buNone/>
              <a:defRPr sz="1200" baseline="0"/>
            </a:lvl1pPr>
          </a:lstStyle>
          <a:p>
            <a:pPr lvl="0"/>
            <a:r>
              <a:rPr lang="en-US" dirty="0"/>
              <a:t>Footnote text here</a:t>
            </a:r>
          </a:p>
        </p:txBody>
      </p:sp>
      <p:pic>
        <p:nvPicPr>
          <p:cNvPr id="15" name="Picture 14">
            <a:extLst>
              <a:ext uri="{FF2B5EF4-FFF2-40B4-BE49-F238E27FC236}">
                <a16:creationId xmlns:a16="http://schemas.microsoft.com/office/drawing/2014/main" id="{6377D43E-0087-5E40-B005-053463D3CE6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53599" y="373097"/>
            <a:ext cx="1828801" cy="283051"/>
          </a:xfrm>
          <a:prstGeom prst="rect">
            <a:avLst/>
          </a:prstGeom>
        </p:spPr>
      </p:pic>
      <p:sp>
        <p:nvSpPr>
          <p:cNvPr id="7" name="Date Placeholder 6">
            <a:extLst>
              <a:ext uri="{FF2B5EF4-FFF2-40B4-BE49-F238E27FC236}">
                <a16:creationId xmlns:a16="http://schemas.microsoft.com/office/drawing/2014/main" id="{3B151571-5C7B-E746-8D12-35ECE03B5F7D}"/>
              </a:ext>
            </a:extLst>
          </p:cNvPr>
          <p:cNvSpPr>
            <a:spLocks noGrp="1"/>
          </p:cNvSpPr>
          <p:nvPr>
            <p:ph type="dt" sz="half" idx="21"/>
          </p:nvPr>
        </p:nvSpPr>
        <p:spPr/>
        <p:txBody>
          <a:bodyPr/>
          <a:lstStyle/>
          <a:p>
            <a:fld id="{AB13E28B-10A6-BE48-8CF8-0D4804B9F7DF}" type="datetime1">
              <a:rPr lang="en-US" smtClean="0"/>
              <a:t>3/21/2025</a:t>
            </a:fld>
            <a:endParaRPr lang="en-US" dirty="0"/>
          </a:p>
        </p:txBody>
      </p:sp>
      <p:sp>
        <p:nvSpPr>
          <p:cNvPr id="8" name="Footer Placeholder 7">
            <a:extLst>
              <a:ext uri="{FF2B5EF4-FFF2-40B4-BE49-F238E27FC236}">
                <a16:creationId xmlns:a16="http://schemas.microsoft.com/office/drawing/2014/main" id="{F46E99FD-0CF4-3446-B137-F28C599BD5E4}"/>
              </a:ext>
            </a:extLst>
          </p:cNvPr>
          <p:cNvSpPr>
            <a:spLocks noGrp="1"/>
          </p:cNvSpPr>
          <p:nvPr>
            <p:ph type="ftr" sz="quarter" idx="22"/>
          </p:nvPr>
        </p:nvSpPr>
        <p:spPr/>
        <p:txBody>
          <a:bodyPr/>
          <a:lstStyle/>
          <a:p>
            <a:pPr algn="r"/>
            <a:r>
              <a:rPr lang="en-US"/>
              <a:t>Proprietary and Confidential</a:t>
            </a:r>
            <a:endParaRPr lang="en-US" dirty="0"/>
          </a:p>
        </p:txBody>
      </p:sp>
      <p:sp>
        <p:nvSpPr>
          <p:cNvPr id="9" name="Slide Number Placeholder 8">
            <a:extLst>
              <a:ext uri="{FF2B5EF4-FFF2-40B4-BE49-F238E27FC236}">
                <a16:creationId xmlns:a16="http://schemas.microsoft.com/office/drawing/2014/main" id="{14CB25B4-4EA4-C84E-94EC-AA24968676BE}"/>
              </a:ext>
            </a:extLst>
          </p:cNvPr>
          <p:cNvSpPr>
            <a:spLocks noGrp="1"/>
          </p:cNvSpPr>
          <p:nvPr>
            <p:ph type="sldNum" sz="quarter" idx="23"/>
          </p:nvPr>
        </p:nvSpPr>
        <p:spPr/>
        <p:txBody>
          <a:bodyPr/>
          <a:lstStyle/>
          <a:p>
            <a:fld id="{D3406041-D039-9948-9583-1296FE9D3272}" type="slidenum">
              <a:rPr lang="en-US" smtClean="0"/>
              <a:pPr/>
              <a:t>‹#›</a:t>
            </a:fld>
            <a:endParaRPr lang="en-US" dirty="0"/>
          </a:p>
        </p:txBody>
      </p:sp>
      <p:sp>
        <p:nvSpPr>
          <p:cNvPr id="17" name="Title 1">
            <a:extLst>
              <a:ext uri="{FF2B5EF4-FFF2-40B4-BE49-F238E27FC236}">
                <a16:creationId xmlns:a16="http://schemas.microsoft.com/office/drawing/2014/main" id="{D9AB0775-74C9-CD42-B99A-B603551C6570}"/>
              </a:ext>
            </a:extLst>
          </p:cNvPr>
          <p:cNvSpPr>
            <a:spLocks noGrp="1"/>
          </p:cNvSpPr>
          <p:nvPr>
            <p:ph type="title" hasCustomPrompt="1"/>
          </p:nvPr>
        </p:nvSpPr>
        <p:spPr>
          <a:xfrm>
            <a:off x="609599" y="0"/>
            <a:ext cx="8229601" cy="914400"/>
          </a:xfrm>
        </p:spPr>
        <p:txBody>
          <a:bodyPr wrap="square" tIns="182880" bIns="0">
            <a:noAutofit/>
          </a:bodyPr>
          <a:lstStyle>
            <a:lvl1pPr>
              <a:defRPr sz="2400"/>
            </a:lvl1pPr>
          </a:lstStyle>
          <a:p>
            <a:r>
              <a:rPr lang="en-US" dirty="0"/>
              <a:t>Click to Edit Title</a:t>
            </a:r>
          </a:p>
        </p:txBody>
      </p:sp>
      <p:sp>
        <p:nvSpPr>
          <p:cNvPr id="21" name="Content Placeholder 2">
            <a:extLst>
              <a:ext uri="{FF2B5EF4-FFF2-40B4-BE49-F238E27FC236}">
                <a16:creationId xmlns:a16="http://schemas.microsoft.com/office/drawing/2014/main" id="{61C46BFD-82E4-E649-A5CF-F92C13E7DB24}"/>
              </a:ext>
            </a:extLst>
          </p:cNvPr>
          <p:cNvSpPr>
            <a:spLocks noGrp="1"/>
          </p:cNvSpPr>
          <p:nvPr>
            <p:ph idx="24" hasCustomPrompt="1"/>
          </p:nvPr>
        </p:nvSpPr>
        <p:spPr>
          <a:xfrm>
            <a:off x="3356610" y="1295400"/>
            <a:ext cx="2743201" cy="4991054"/>
          </a:xfrm>
        </p:spPr>
        <p:txBody>
          <a:bodyPr tIns="0" rIns="0"/>
          <a:lstStyle>
            <a:lvl1pPr>
              <a:defRPr sz="1400"/>
            </a:lvl1pPr>
            <a:lvl2pPr>
              <a:defRPr sz="1400"/>
            </a:lvl2pPr>
          </a:lstStyle>
          <a:p>
            <a:pPr lvl="0"/>
            <a:r>
              <a:rPr lang="en-US" dirty="0"/>
              <a:t>Click to edit Master text styles</a:t>
            </a:r>
          </a:p>
          <a:p>
            <a:pPr lvl="1"/>
            <a:r>
              <a:rPr lang="en-US" dirty="0"/>
              <a:t>Second level</a:t>
            </a:r>
          </a:p>
        </p:txBody>
      </p:sp>
      <p:sp>
        <p:nvSpPr>
          <p:cNvPr id="22" name="Content Placeholder 2">
            <a:extLst>
              <a:ext uri="{FF2B5EF4-FFF2-40B4-BE49-F238E27FC236}">
                <a16:creationId xmlns:a16="http://schemas.microsoft.com/office/drawing/2014/main" id="{E52EEE76-DB28-3A49-B9F0-BBB0EB805D69}"/>
              </a:ext>
            </a:extLst>
          </p:cNvPr>
          <p:cNvSpPr>
            <a:spLocks noGrp="1"/>
          </p:cNvSpPr>
          <p:nvPr>
            <p:ph idx="25" hasCustomPrompt="1"/>
          </p:nvPr>
        </p:nvSpPr>
        <p:spPr>
          <a:xfrm>
            <a:off x="6099811" y="1295400"/>
            <a:ext cx="2743201" cy="4991054"/>
          </a:xfrm>
        </p:spPr>
        <p:txBody>
          <a:bodyPr tIns="0" rIns="0"/>
          <a:lstStyle>
            <a:lvl1pPr>
              <a:defRPr sz="1400"/>
            </a:lvl1pPr>
            <a:lvl2pPr>
              <a:defRPr sz="1400"/>
            </a:lvl2pPr>
          </a:lstStyle>
          <a:p>
            <a:pPr lvl="0"/>
            <a:r>
              <a:rPr lang="en-US" dirty="0"/>
              <a:t>Click to edit Master text styles</a:t>
            </a:r>
          </a:p>
          <a:p>
            <a:pPr lvl="1"/>
            <a:r>
              <a:rPr lang="en-US" dirty="0"/>
              <a:t>Second level</a:t>
            </a:r>
          </a:p>
        </p:txBody>
      </p:sp>
      <p:sp>
        <p:nvSpPr>
          <p:cNvPr id="23" name="Content Placeholder 2">
            <a:extLst>
              <a:ext uri="{FF2B5EF4-FFF2-40B4-BE49-F238E27FC236}">
                <a16:creationId xmlns:a16="http://schemas.microsoft.com/office/drawing/2014/main" id="{6A443074-1340-6740-8803-5D4FD89C3F60}"/>
              </a:ext>
            </a:extLst>
          </p:cNvPr>
          <p:cNvSpPr>
            <a:spLocks noGrp="1"/>
          </p:cNvSpPr>
          <p:nvPr>
            <p:ph idx="26" hasCustomPrompt="1"/>
          </p:nvPr>
        </p:nvSpPr>
        <p:spPr>
          <a:xfrm>
            <a:off x="8839199" y="1295400"/>
            <a:ext cx="2743201" cy="4991054"/>
          </a:xfrm>
        </p:spPr>
        <p:txBody>
          <a:bodyPr tIns="0" rIns="0"/>
          <a:lstStyle>
            <a:lvl1pPr>
              <a:defRPr sz="1400"/>
            </a:lvl1pPr>
            <a:lvl2pPr>
              <a:defRPr sz="1400"/>
            </a:lvl2pPr>
          </a:lstStyle>
          <a:p>
            <a:pPr lvl="0"/>
            <a:r>
              <a:rPr lang="en-US" dirty="0"/>
              <a:t>Click to edit Master text styles</a:t>
            </a:r>
          </a:p>
          <a:p>
            <a:pPr lvl="1"/>
            <a:r>
              <a:rPr lang="en-US" dirty="0"/>
              <a:t>Second level</a:t>
            </a:r>
          </a:p>
        </p:txBody>
      </p:sp>
      <p:sp>
        <p:nvSpPr>
          <p:cNvPr id="13" name="wafer">
            <a:extLst>
              <a:ext uri="{FF2B5EF4-FFF2-40B4-BE49-F238E27FC236}">
                <a16:creationId xmlns:a16="http://schemas.microsoft.com/office/drawing/2014/main" id="{8EA2F48F-70E0-4175-A96F-1784E6BF6653}"/>
              </a:ext>
            </a:extLst>
          </p:cNvPr>
          <p:cNvSpPr/>
          <p:nvPr userDrawn="1"/>
        </p:nvSpPr>
        <p:spPr>
          <a:xfrm>
            <a:off x="609600" y="914400"/>
            <a:ext cx="914400" cy="76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38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ogo and Footers Only">
    <p:spTree>
      <p:nvGrpSpPr>
        <p:cNvPr id="1" name=""/>
        <p:cNvGrpSpPr/>
        <p:nvPr/>
      </p:nvGrpSpPr>
      <p:grpSpPr>
        <a:xfrm>
          <a:off x="0" y="0"/>
          <a:ext cx="0" cy="0"/>
          <a:chOff x="0" y="0"/>
          <a:chExt cx="0" cy="0"/>
        </a:xfrm>
      </p:grpSpPr>
      <p:sp>
        <p:nvSpPr>
          <p:cNvPr id="8" name="Text Placeholder 11"/>
          <p:cNvSpPr>
            <a:spLocks noGrp="1"/>
          </p:cNvSpPr>
          <p:nvPr>
            <p:ph type="body" sz="quarter" idx="13" hasCustomPrompt="1"/>
          </p:nvPr>
        </p:nvSpPr>
        <p:spPr>
          <a:xfrm>
            <a:off x="1060704" y="6370463"/>
            <a:ext cx="7782045" cy="364067"/>
          </a:xfrm>
        </p:spPr>
        <p:txBody>
          <a:bodyPr tIns="45720" bIns="91440" anchor="b" anchorCtr="0"/>
          <a:lstStyle>
            <a:lvl1pPr marL="0" indent="0">
              <a:lnSpc>
                <a:spcPct val="100000"/>
              </a:lnSpc>
              <a:spcAft>
                <a:spcPts val="0"/>
              </a:spcAft>
              <a:buFontTx/>
              <a:buNone/>
              <a:defRPr sz="1200" baseline="0"/>
            </a:lvl1pPr>
          </a:lstStyle>
          <a:p>
            <a:pPr lvl="0"/>
            <a:r>
              <a:rPr lang="en-US" dirty="0"/>
              <a:t>Footnote text here</a:t>
            </a:r>
          </a:p>
        </p:txBody>
      </p:sp>
      <p:pic>
        <p:nvPicPr>
          <p:cNvPr id="7" name="Picture 6">
            <a:extLst>
              <a:ext uri="{FF2B5EF4-FFF2-40B4-BE49-F238E27FC236}">
                <a16:creationId xmlns:a16="http://schemas.microsoft.com/office/drawing/2014/main" id="{D191BD5F-BDC6-0C46-AC36-E42E82A3C9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53599" y="373097"/>
            <a:ext cx="1828801" cy="283051"/>
          </a:xfrm>
          <a:prstGeom prst="rect">
            <a:avLst/>
          </a:prstGeom>
        </p:spPr>
      </p:pic>
      <p:sp>
        <p:nvSpPr>
          <p:cNvPr id="2" name="Date Placeholder 1">
            <a:extLst>
              <a:ext uri="{FF2B5EF4-FFF2-40B4-BE49-F238E27FC236}">
                <a16:creationId xmlns:a16="http://schemas.microsoft.com/office/drawing/2014/main" id="{B74EB60B-7F1F-F44F-941D-3E289B954EAA}"/>
              </a:ext>
            </a:extLst>
          </p:cNvPr>
          <p:cNvSpPr>
            <a:spLocks noGrp="1"/>
          </p:cNvSpPr>
          <p:nvPr>
            <p:ph type="dt" sz="half" idx="14"/>
          </p:nvPr>
        </p:nvSpPr>
        <p:spPr/>
        <p:txBody>
          <a:bodyPr/>
          <a:lstStyle/>
          <a:p>
            <a:fld id="{AB13E28B-10A6-BE48-8CF8-0D4804B9F7DF}" type="datetime1">
              <a:rPr lang="en-US" smtClean="0"/>
              <a:t>3/21/2025</a:t>
            </a:fld>
            <a:endParaRPr lang="en-US" dirty="0"/>
          </a:p>
        </p:txBody>
      </p:sp>
      <p:sp>
        <p:nvSpPr>
          <p:cNvPr id="3" name="Footer Placeholder 2">
            <a:extLst>
              <a:ext uri="{FF2B5EF4-FFF2-40B4-BE49-F238E27FC236}">
                <a16:creationId xmlns:a16="http://schemas.microsoft.com/office/drawing/2014/main" id="{003DEF3A-353A-FF4A-AAF1-C473506E981A}"/>
              </a:ext>
            </a:extLst>
          </p:cNvPr>
          <p:cNvSpPr>
            <a:spLocks noGrp="1"/>
          </p:cNvSpPr>
          <p:nvPr>
            <p:ph type="ftr" sz="quarter" idx="15"/>
          </p:nvPr>
        </p:nvSpPr>
        <p:spPr/>
        <p:txBody>
          <a:bodyPr/>
          <a:lstStyle/>
          <a:p>
            <a:pPr algn="r"/>
            <a:r>
              <a:rPr lang="en-US"/>
              <a:t>Proprietary and Confidential</a:t>
            </a:r>
            <a:endParaRPr lang="en-US" dirty="0"/>
          </a:p>
        </p:txBody>
      </p:sp>
      <p:sp>
        <p:nvSpPr>
          <p:cNvPr id="4" name="Slide Number Placeholder 3">
            <a:extLst>
              <a:ext uri="{FF2B5EF4-FFF2-40B4-BE49-F238E27FC236}">
                <a16:creationId xmlns:a16="http://schemas.microsoft.com/office/drawing/2014/main" id="{B9F56015-5472-0F47-989E-98B1073807CB}"/>
              </a:ext>
            </a:extLst>
          </p:cNvPr>
          <p:cNvSpPr>
            <a:spLocks noGrp="1"/>
          </p:cNvSpPr>
          <p:nvPr>
            <p:ph type="sldNum" sz="quarter" idx="16"/>
          </p:nvPr>
        </p:nvSpPr>
        <p:spPr/>
        <p:txBody>
          <a:bodyPr/>
          <a:lstStyle/>
          <a:p>
            <a:fld id="{D3406041-D039-9948-9583-1296FE9D3272}" type="slidenum">
              <a:rPr lang="en-US" smtClean="0"/>
              <a:pPr/>
              <a:t>‹#›</a:t>
            </a:fld>
            <a:endParaRPr lang="en-US" dirty="0"/>
          </a:p>
        </p:txBody>
      </p:sp>
    </p:spTree>
    <p:extLst>
      <p:ext uri="{BB962C8B-B14F-4D97-AF65-F5344CB8AC3E}">
        <p14:creationId xmlns:p14="http://schemas.microsoft.com/office/powerpoint/2010/main" val="2018252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1"/>
            <a:ext cx="8229598" cy="914400"/>
          </a:xfrm>
          <a:prstGeom prst="rect">
            <a:avLst/>
          </a:prstGeom>
        </p:spPr>
        <p:txBody>
          <a:bodyPr vert="horz" lIns="0" tIns="18288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609601" y="1295400"/>
            <a:ext cx="10972799" cy="50673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62045" y="6525116"/>
            <a:ext cx="895111" cy="153888"/>
          </a:xfrm>
          <a:prstGeom prst="rect">
            <a:avLst/>
          </a:prstGeom>
        </p:spPr>
        <p:txBody>
          <a:bodyPr vert="horz" wrap="none" lIns="0" tIns="0" rIns="0" bIns="0" rtlCol="0" anchor="t"/>
          <a:lstStyle>
            <a:lvl1pPr algn="l">
              <a:defRPr sz="1000" b="0" i="0">
                <a:solidFill>
                  <a:schemeClr val="bg1">
                    <a:lumMod val="65000"/>
                  </a:schemeClr>
                </a:solidFill>
                <a:latin typeface="Open Sans" charset="0"/>
                <a:ea typeface="Open Sans" charset="0"/>
                <a:cs typeface="Open Sans" charset="0"/>
              </a:defRPr>
            </a:lvl1pPr>
          </a:lstStyle>
          <a:p>
            <a:fld id="{AB13E28B-10A6-BE48-8CF8-0D4804B9F7DF}" type="datetime1">
              <a:rPr lang="en-US" smtClean="0"/>
              <a:t>3/21/2025</a:t>
            </a:fld>
            <a:endParaRPr lang="en-US" dirty="0"/>
          </a:p>
        </p:txBody>
      </p:sp>
      <p:sp>
        <p:nvSpPr>
          <p:cNvPr id="5" name="Footer Placeholder 4"/>
          <p:cNvSpPr>
            <a:spLocks noGrp="1"/>
          </p:cNvSpPr>
          <p:nvPr>
            <p:ph type="ftr" sz="quarter" idx="3"/>
          </p:nvPr>
        </p:nvSpPr>
        <p:spPr>
          <a:xfrm>
            <a:off x="9753170" y="6525115"/>
            <a:ext cx="1833835" cy="153888"/>
          </a:xfrm>
          <a:prstGeom prst="rect">
            <a:avLst/>
          </a:prstGeom>
        </p:spPr>
        <p:txBody>
          <a:bodyPr vert="horz" wrap="none" lIns="0" tIns="0" rIns="0" bIns="0" rtlCol="0" anchor="t">
            <a:spAutoFit/>
          </a:bodyPr>
          <a:lstStyle>
            <a:lvl1pPr algn="ctr">
              <a:defRPr sz="1000" b="1" i="0">
                <a:solidFill>
                  <a:schemeClr val="accent4"/>
                </a:solidFill>
                <a:latin typeface="Open Sans" charset="0"/>
                <a:ea typeface="Open Sans" charset="0"/>
                <a:cs typeface="Open Sans" charset="0"/>
              </a:defRPr>
            </a:lvl1pPr>
          </a:lstStyle>
          <a:p>
            <a:pPr algn="r"/>
            <a:r>
              <a:rPr lang="en-US" dirty="0"/>
              <a:t>Proprietary and Confidential</a:t>
            </a:r>
          </a:p>
        </p:txBody>
      </p:sp>
      <p:sp>
        <p:nvSpPr>
          <p:cNvPr id="6" name="Slide Number Placeholder 5"/>
          <p:cNvSpPr>
            <a:spLocks noGrp="1"/>
          </p:cNvSpPr>
          <p:nvPr>
            <p:ph type="sldNum" sz="quarter" idx="4"/>
          </p:nvPr>
        </p:nvSpPr>
        <p:spPr>
          <a:xfrm>
            <a:off x="11649129" y="6525116"/>
            <a:ext cx="334663" cy="153888"/>
          </a:xfrm>
          <a:prstGeom prst="rect">
            <a:avLst/>
          </a:prstGeom>
        </p:spPr>
        <p:txBody>
          <a:bodyPr vert="horz" lIns="0" tIns="0" rIns="0" bIns="0" rtlCol="0" anchor="t"/>
          <a:lstStyle>
            <a:lvl1pPr algn="r">
              <a:defRPr sz="1000" b="0" i="0">
                <a:solidFill>
                  <a:schemeClr val="bg1">
                    <a:lumMod val="65000"/>
                  </a:schemeClr>
                </a:solidFill>
                <a:latin typeface="Open Sans" charset="0"/>
                <a:ea typeface="Open Sans" charset="0"/>
                <a:cs typeface="Open Sans" charset="0"/>
              </a:defRPr>
            </a:lvl1pPr>
          </a:lstStyle>
          <a:p>
            <a:fld id="{D3406041-D039-9948-9583-1296FE9D3272}" type="slidenum">
              <a:rPr lang="en-US" smtClean="0"/>
              <a:pPr/>
              <a:t>‹#›</a:t>
            </a:fld>
            <a:endParaRPr lang="en-US" dirty="0"/>
          </a:p>
        </p:txBody>
      </p:sp>
    </p:spTree>
    <p:extLst>
      <p:ext uri="{BB962C8B-B14F-4D97-AF65-F5344CB8AC3E}">
        <p14:creationId xmlns:p14="http://schemas.microsoft.com/office/powerpoint/2010/main" val="1613712067"/>
      </p:ext>
    </p:extLst>
  </p:cSld>
  <p:clrMap bg1="lt1" tx1="dk1" bg2="lt2" tx2="dk2" accent1="accent1" accent2="accent2" accent3="accent3" accent4="accent4" accent5="accent5" accent6="accent6" hlink="hlink" folHlink="folHlink"/>
  <p:sldLayoutIdLst>
    <p:sldLayoutId id="2147483719" r:id="rId1"/>
    <p:sldLayoutId id="2147483721" r:id="rId2"/>
    <p:sldLayoutId id="2147483738" r:id="rId3"/>
    <p:sldLayoutId id="2147483722" r:id="rId4"/>
    <p:sldLayoutId id="2147483723" r:id="rId5"/>
    <p:sldLayoutId id="2147483725" r:id="rId6"/>
    <p:sldLayoutId id="2147483727" r:id="rId7"/>
    <p:sldLayoutId id="2147483729" r:id="rId8"/>
    <p:sldLayoutId id="2147483732" r:id="rId9"/>
    <p:sldLayoutId id="2147483736" r:id="rId10"/>
    <p:sldLayoutId id="2147483735"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9" r:id="rId20"/>
    <p:sldLayoutId id="2147483750" r:id="rId21"/>
    <p:sldLayoutId id="2147483751" r:id="rId22"/>
    <p:sldLayoutId id="2147483752" r:id="rId23"/>
  </p:sldLayoutIdLst>
  <p:hf hdr="0" ftr="0" dt="0"/>
  <p:txStyles>
    <p:titleStyle>
      <a:lvl1pPr algn="l" defTabSz="609478" rtl="0" eaLnBrk="1" latinLnBrk="0" hangingPunct="1">
        <a:lnSpc>
          <a:spcPct val="90000"/>
        </a:lnSpc>
        <a:spcBef>
          <a:spcPct val="0"/>
        </a:spcBef>
        <a:buNone/>
        <a:tabLst/>
        <a:defRPr sz="2400" kern="1200" cap="none" spc="0" baseline="0">
          <a:solidFill>
            <a:schemeClr val="tx2"/>
          </a:solidFill>
          <a:latin typeface="Oswald Regular" charset="0"/>
          <a:ea typeface="Tw Cen MT Condensed" charset="0"/>
          <a:cs typeface="Tw Cen MT Condensed" charset="0"/>
        </a:defRPr>
      </a:lvl1pPr>
    </p:titleStyle>
    <p:bodyStyle>
      <a:lvl1pPr marL="182880" indent="-182880" algn="l" defTabSz="609478" rtl="0" eaLnBrk="1" latinLnBrk="0" hangingPunct="1">
        <a:lnSpc>
          <a:spcPct val="110000"/>
        </a:lnSpc>
        <a:spcBef>
          <a:spcPts val="0"/>
        </a:spcBef>
        <a:spcAft>
          <a:spcPts val="1000"/>
        </a:spcAft>
        <a:buClr>
          <a:schemeClr val="accent1"/>
        </a:buClr>
        <a:buSzPct val="100000"/>
        <a:buFont typeface="Wingdings" charset="2"/>
        <a:buChar char="§"/>
        <a:defRPr sz="1600" b="0" i="0" kern="1200" baseline="0">
          <a:solidFill>
            <a:schemeClr val="tx1"/>
          </a:solidFill>
          <a:latin typeface="Open Sans" charset="0"/>
          <a:ea typeface="Open Sans" charset="0"/>
          <a:cs typeface="Open Sans" charset="0"/>
        </a:defRPr>
      </a:lvl1pPr>
      <a:lvl2pPr marL="365760" indent="-182880" algn="l" defTabSz="609478" rtl="0" eaLnBrk="1" latinLnBrk="0" hangingPunct="1">
        <a:lnSpc>
          <a:spcPct val="110000"/>
        </a:lnSpc>
        <a:spcBef>
          <a:spcPts val="0"/>
        </a:spcBef>
        <a:spcAft>
          <a:spcPts val="1000"/>
        </a:spcAft>
        <a:buClr>
          <a:schemeClr val="accent2"/>
        </a:buClr>
        <a:buSzPct val="100000"/>
        <a:buFont typeface="Wingdings" charset="2"/>
        <a:buChar char="§"/>
        <a:defRPr sz="1600" b="0" i="0" kern="1200" baseline="0">
          <a:solidFill>
            <a:schemeClr val="tx1"/>
          </a:solidFill>
          <a:latin typeface="Open Sans" charset="0"/>
          <a:ea typeface="Open Sans" charset="0"/>
          <a:cs typeface="Open Sans" charset="0"/>
        </a:defRPr>
      </a:lvl2pPr>
      <a:lvl3pPr marL="548640" indent="-182880" algn="l" defTabSz="609478" rtl="0" eaLnBrk="1" latinLnBrk="0" hangingPunct="1">
        <a:lnSpc>
          <a:spcPct val="110000"/>
        </a:lnSpc>
        <a:spcBef>
          <a:spcPts val="0"/>
        </a:spcBef>
        <a:spcAft>
          <a:spcPts val="1000"/>
        </a:spcAft>
        <a:buClr>
          <a:schemeClr val="accent2"/>
        </a:buClr>
        <a:buSzPct val="100000"/>
        <a:buFont typeface="Wingdings" charset="2"/>
        <a:buChar char="§"/>
        <a:defRPr sz="1600" b="0" i="0" kern="1200">
          <a:solidFill>
            <a:schemeClr val="tx1"/>
          </a:solidFill>
          <a:latin typeface="Open Sans" charset="0"/>
          <a:ea typeface="Open Sans" charset="0"/>
          <a:cs typeface="Open Sans" charset="0"/>
        </a:defRPr>
      </a:lvl3pPr>
      <a:lvl4pPr marL="731520" indent="-182880" algn="l" defTabSz="609478" rtl="0" eaLnBrk="1" latinLnBrk="0" hangingPunct="1">
        <a:lnSpc>
          <a:spcPct val="110000"/>
        </a:lnSpc>
        <a:spcBef>
          <a:spcPts val="0"/>
        </a:spcBef>
        <a:spcAft>
          <a:spcPts val="1000"/>
        </a:spcAft>
        <a:buClr>
          <a:schemeClr val="accent2"/>
        </a:buClr>
        <a:buSzPct val="100000"/>
        <a:buFont typeface="Wingdings" charset="2"/>
        <a:buChar char="§"/>
        <a:defRPr sz="1600" b="0" i="0" kern="1200">
          <a:solidFill>
            <a:schemeClr val="tx1"/>
          </a:solidFill>
          <a:latin typeface="Open Sans" charset="0"/>
          <a:ea typeface="Open Sans" charset="0"/>
          <a:cs typeface="Open Sans" charset="0"/>
        </a:defRPr>
      </a:lvl4pPr>
      <a:lvl5pPr marL="914400" indent="-182880" algn="l" defTabSz="609478" rtl="0" eaLnBrk="1" latinLnBrk="0" hangingPunct="1">
        <a:lnSpc>
          <a:spcPct val="110000"/>
        </a:lnSpc>
        <a:spcBef>
          <a:spcPts val="0"/>
        </a:spcBef>
        <a:spcAft>
          <a:spcPts val="1000"/>
        </a:spcAft>
        <a:buClr>
          <a:schemeClr val="accent2"/>
        </a:buClr>
        <a:buSzPct val="100000"/>
        <a:buFont typeface="Wingdings" charset="2"/>
        <a:buChar char="§"/>
        <a:tabLst/>
        <a:defRPr sz="1600" b="0" i="0" kern="1200">
          <a:solidFill>
            <a:schemeClr val="tx1"/>
          </a:solidFill>
          <a:latin typeface="Open Sans" charset="0"/>
          <a:ea typeface="Open Sans" charset="0"/>
          <a:cs typeface="Open Sans" charset="0"/>
        </a:defRPr>
      </a:lvl5pPr>
      <a:lvl6pPr marL="3352130" indent="-304739" algn="l" defTabSz="609478" rtl="0" eaLnBrk="1" latinLnBrk="0" hangingPunct="1">
        <a:spcBef>
          <a:spcPct val="20000"/>
        </a:spcBef>
        <a:buFont typeface="Arial"/>
        <a:buChar char="•"/>
        <a:defRPr sz="2700" kern="1200">
          <a:solidFill>
            <a:schemeClr val="tx1"/>
          </a:solidFill>
          <a:latin typeface="+mn-lt"/>
          <a:ea typeface="+mn-ea"/>
          <a:cs typeface="+mn-cs"/>
        </a:defRPr>
      </a:lvl6pPr>
      <a:lvl7pPr marL="3961608" indent="-304739" algn="l" defTabSz="609478" rtl="0" eaLnBrk="1" latinLnBrk="0" hangingPunct="1">
        <a:spcBef>
          <a:spcPct val="20000"/>
        </a:spcBef>
        <a:buFont typeface="Arial"/>
        <a:buChar char="•"/>
        <a:defRPr sz="2700" kern="1200">
          <a:solidFill>
            <a:schemeClr val="tx1"/>
          </a:solidFill>
          <a:latin typeface="+mn-lt"/>
          <a:ea typeface="+mn-ea"/>
          <a:cs typeface="+mn-cs"/>
        </a:defRPr>
      </a:lvl7pPr>
      <a:lvl8pPr marL="4571086" indent="-304739" algn="l" defTabSz="609478" rtl="0" eaLnBrk="1" latinLnBrk="0" hangingPunct="1">
        <a:spcBef>
          <a:spcPct val="20000"/>
        </a:spcBef>
        <a:buFont typeface="Arial"/>
        <a:buChar char="•"/>
        <a:defRPr sz="2700" kern="1200">
          <a:solidFill>
            <a:schemeClr val="tx1"/>
          </a:solidFill>
          <a:latin typeface="+mn-lt"/>
          <a:ea typeface="+mn-ea"/>
          <a:cs typeface="+mn-cs"/>
        </a:defRPr>
      </a:lvl8pPr>
      <a:lvl9pPr marL="5180564" indent="-304739" algn="l" defTabSz="609478"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78" rtl="0" eaLnBrk="1" latinLnBrk="0" hangingPunct="1">
        <a:defRPr sz="2400" kern="1200">
          <a:solidFill>
            <a:schemeClr val="tx1"/>
          </a:solidFill>
          <a:latin typeface="+mn-lt"/>
          <a:ea typeface="+mn-ea"/>
          <a:cs typeface="+mn-cs"/>
        </a:defRPr>
      </a:lvl1pPr>
      <a:lvl2pPr marL="609478" algn="l" defTabSz="609478" rtl="0" eaLnBrk="1" latinLnBrk="0" hangingPunct="1">
        <a:defRPr sz="2400" kern="1200">
          <a:solidFill>
            <a:schemeClr val="tx1"/>
          </a:solidFill>
          <a:latin typeface="+mn-lt"/>
          <a:ea typeface="+mn-ea"/>
          <a:cs typeface="+mn-cs"/>
        </a:defRPr>
      </a:lvl2pPr>
      <a:lvl3pPr marL="1218956" algn="l" defTabSz="609478" rtl="0" eaLnBrk="1" latinLnBrk="0" hangingPunct="1">
        <a:defRPr sz="2400" kern="1200">
          <a:solidFill>
            <a:schemeClr val="tx1"/>
          </a:solidFill>
          <a:latin typeface="+mn-lt"/>
          <a:ea typeface="+mn-ea"/>
          <a:cs typeface="+mn-cs"/>
        </a:defRPr>
      </a:lvl3pPr>
      <a:lvl4pPr marL="1828434" algn="l" defTabSz="609478" rtl="0" eaLnBrk="1" latinLnBrk="0" hangingPunct="1">
        <a:defRPr sz="2400" kern="1200">
          <a:solidFill>
            <a:schemeClr val="tx1"/>
          </a:solidFill>
          <a:latin typeface="+mn-lt"/>
          <a:ea typeface="+mn-ea"/>
          <a:cs typeface="+mn-cs"/>
        </a:defRPr>
      </a:lvl4pPr>
      <a:lvl5pPr marL="2437912" algn="l" defTabSz="609478" rtl="0" eaLnBrk="1" latinLnBrk="0" hangingPunct="1">
        <a:defRPr sz="2400" kern="1200">
          <a:solidFill>
            <a:schemeClr val="tx1"/>
          </a:solidFill>
          <a:latin typeface="+mn-lt"/>
          <a:ea typeface="+mn-ea"/>
          <a:cs typeface="+mn-cs"/>
        </a:defRPr>
      </a:lvl5pPr>
      <a:lvl6pPr marL="3047390" algn="l" defTabSz="609478" rtl="0" eaLnBrk="1" latinLnBrk="0" hangingPunct="1">
        <a:defRPr sz="2400" kern="1200">
          <a:solidFill>
            <a:schemeClr val="tx1"/>
          </a:solidFill>
          <a:latin typeface="+mn-lt"/>
          <a:ea typeface="+mn-ea"/>
          <a:cs typeface="+mn-cs"/>
        </a:defRPr>
      </a:lvl6pPr>
      <a:lvl7pPr marL="3656869" algn="l" defTabSz="609478" rtl="0" eaLnBrk="1" latinLnBrk="0" hangingPunct="1">
        <a:defRPr sz="2400" kern="1200">
          <a:solidFill>
            <a:schemeClr val="tx1"/>
          </a:solidFill>
          <a:latin typeface="+mn-lt"/>
          <a:ea typeface="+mn-ea"/>
          <a:cs typeface="+mn-cs"/>
        </a:defRPr>
      </a:lvl7pPr>
      <a:lvl8pPr marL="4266347" algn="l" defTabSz="609478" rtl="0" eaLnBrk="1" latinLnBrk="0" hangingPunct="1">
        <a:defRPr sz="2400" kern="1200">
          <a:solidFill>
            <a:schemeClr val="tx1"/>
          </a:solidFill>
          <a:latin typeface="+mn-lt"/>
          <a:ea typeface="+mn-ea"/>
          <a:cs typeface="+mn-cs"/>
        </a:defRPr>
      </a:lvl8pPr>
      <a:lvl9pPr marL="4875825" algn="l" defTabSz="60947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1" orient="horz" pos="816" userDrawn="1">
          <p15:clr>
            <a:srgbClr val="F26B43"/>
          </p15:clr>
        </p15:guide>
        <p15:guide id="22" pos="384">
          <p15:clr>
            <a:srgbClr val="F26B43"/>
          </p15:clr>
        </p15:guide>
        <p15:guide id="23" pos="1536">
          <p15:clr>
            <a:srgbClr val="F26B43"/>
          </p15:clr>
        </p15:guide>
        <p15:guide id="24" pos="2112">
          <p15:clr>
            <a:srgbClr val="F26B43"/>
          </p15:clr>
        </p15:guide>
        <p15:guide id="25" pos="2688">
          <p15:clr>
            <a:srgbClr val="F26B43"/>
          </p15:clr>
        </p15:guide>
        <p15:guide id="26" pos="3264">
          <p15:clr>
            <a:srgbClr val="F26B43"/>
          </p15:clr>
        </p15:guide>
        <p15:guide id="27" pos="4416">
          <p15:clr>
            <a:srgbClr val="F26B43"/>
          </p15:clr>
        </p15:guide>
        <p15:guide id="28" pos="4992">
          <p15:clr>
            <a:srgbClr val="F26B43"/>
          </p15:clr>
        </p15:guide>
        <p15:guide id="29" pos="5568">
          <p15:clr>
            <a:srgbClr val="F26B43"/>
          </p15:clr>
        </p15:guide>
        <p15:guide id="30" pos="6144">
          <p15:clr>
            <a:srgbClr val="F26B43"/>
          </p15:clr>
        </p15:guide>
        <p15:guide id="31" pos="7296">
          <p15:clr>
            <a:srgbClr val="F26B43"/>
          </p15:clr>
        </p15:guide>
        <p15:guide id="32" pos="3840">
          <p15:clr>
            <a:srgbClr val="F26B43"/>
          </p15:clr>
        </p15:guide>
        <p15:guide id="33" pos="960">
          <p15:clr>
            <a:srgbClr val="F26B43"/>
          </p15:clr>
        </p15:guide>
        <p15:guide id="34" pos="6720">
          <p15:clr>
            <a:srgbClr val="F26B43"/>
          </p15:clr>
        </p15:guide>
        <p15:guide id="35" orient="horz" pos="4008">
          <p15:clr>
            <a:srgbClr val="F26B43"/>
          </p15:clr>
        </p15:guide>
        <p15:guide id="39" orient="horz" pos="576" userDrawn="1">
          <p15:clr>
            <a:srgbClr val="F26B43"/>
          </p15:clr>
        </p15:guide>
        <p15:guide id="40" orient="horz" pos="408" userDrawn="1">
          <p15:clr>
            <a:srgbClr val="F26B43"/>
          </p15:clr>
        </p15:guide>
        <p15:guide id="42" orient="horz" pos="624" userDrawn="1">
          <p15:clr>
            <a:srgbClr val="F26B43"/>
          </p15:clr>
        </p15:guide>
        <p15:guide id="43" orient="horz" pos="410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11D55-E2DF-FB43-8CD3-672F949EE17B}"/>
              </a:ext>
            </a:extLst>
          </p:cNvPr>
          <p:cNvSpPr>
            <a:spLocks noGrp="1"/>
          </p:cNvSpPr>
          <p:nvPr>
            <p:ph type="title"/>
          </p:nvPr>
        </p:nvSpPr>
        <p:spPr>
          <a:xfrm>
            <a:off x="1523999" y="3667539"/>
            <a:ext cx="10462592" cy="268358"/>
          </a:xfrm>
        </p:spPr>
        <p:txBody>
          <a:bodyPr/>
          <a:lstStyle/>
          <a:p>
            <a:r>
              <a:rPr lang="en-US" dirty="0"/>
              <a:t>Tehw Educational seminar  </a:t>
            </a:r>
          </a:p>
        </p:txBody>
      </p:sp>
      <p:sp>
        <p:nvSpPr>
          <p:cNvPr id="4" name="Text Placeholder 3">
            <a:extLst>
              <a:ext uri="{FF2B5EF4-FFF2-40B4-BE49-F238E27FC236}">
                <a16:creationId xmlns:a16="http://schemas.microsoft.com/office/drawing/2014/main" id="{C83BBB0F-22E4-C744-8CF6-33CB476465BD}"/>
              </a:ext>
            </a:extLst>
          </p:cNvPr>
          <p:cNvSpPr>
            <a:spLocks noGrp="1"/>
          </p:cNvSpPr>
          <p:nvPr>
            <p:ph type="body" sz="quarter" idx="11"/>
          </p:nvPr>
        </p:nvSpPr>
        <p:spPr/>
        <p:txBody>
          <a:bodyPr/>
          <a:lstStyle/>
          <a:p>
            <a:r>
              <a:rPr lang="en-US" dirty="0"/>
              <a:t>March 22, 2025 </a:t>
            </a:r>
          </a:p>
          <a:p>
            <a:endParaRPr lang="en-US" dirty="0"/>
          </a:p>
        </p:txBody>
      </p:sp>
    </p:spTree>
    <p:extLst>
      <p:ext uri="{BB962C8B-B14F-4D97-AF65-F5344CB8AC3E}">
        <p14:creationId xmlns:p14="http://schemas.microsoft.com/office/powerpoint/2010/main" val="1464070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757029" y="6513982"/>
            <a:ext cx="1837689" cy="177800"/>
          </a:xfrm>
          <a:prstGeom prst="rect">
            <a:avLst/>
          </a:prstGeom>
        </p:spPr>
        <p:txBody>
          <a:bodyPr vert="horz" wrap="square" lIns="0" tIns="12065" rIns="0" bIns="0" rtlCol="0">
            <a:spAutoFit/>
          </a:bodyPr>
          <a:lstStyle/>
          <a:p>
            <a:pPr marL="12700">
              <a:lnSpc>
                <a:spcPct val="100000"/>
              </a:lnSpc>
              <a:spcBef>
                <a:spcPts val="95"/>
              </a:spcBef>
            </a:pPr>
            <a:r>
              <a:rPr sz="1000" b="1" dirty="0">
                <a:solidFill>
                  <a:srgbClr val="2F2F2F"/>
                </a:solidFill>
                <a:latin typeface="Open Sans"/>
                <a:cs typeface="Open Sans"/>
              </a:rPr>
              <a:t>Proprietary</a:t>
            </a:r>
            <a:r>
              <a:rPr sz="1000" b="1" spc="-35" dirty="0">
                <a:solidFill>
                  <a:srgbClr val="2F2F2F"/>
                </a:solidFill>
                <a:latin typeface="Open Sans"/>
                <a:cs typeface="Open Sans"/>
              </a:rPr>
              <a:t> </a:t>
            </a:r>
            <a:r>
              <a:rPr sz="1000" b="1" dirty="0">
                <a:solidFill>
                  <a:srgbClr val="2F2F2F"/>
                </a:solidFill>
                <a:latin typeface="Open Sans"/>
                <a:cs typeface="Open Sans"/>
              </a:rPr>
              <a:t>and</a:t>
            </a:r>
            <a:r>
              <a:rPr sz="1000" b="1" spc="-35" dirty="0">
                <a:solidFill>
                  <a:srgbClr val="2F2F2F"/>
                </a:solidFill>
                <a:latin typeface="Open Sans"/>
                <a:cs typeface="Open Sans"/>
              </a:rPr>
              <a:t> </a:t>
            </a:r>
            <a:r>
              <a:rPr sz="1000" b="1" spc="-10" dirty="0">
                <a:solidFill>
                  <a:srgbClr val="2F2F2F"/>
                </a:solidFill>
                <a:latin typeface="Open Sans"/>
                <a:cs typeface="Open Sans"/>
              </a:rPr>
              <a:t>Confidential</a:t>
            </a:r>
            <a:endParaRPr sz="1000">
              <a:latin typeface="Open Sans"/>
              <a:cs typeface="Open Sans"/>
            </a:endParaRPr>
          </a:p>
        </p:txBody>
      </p:sp>
      <p:sp>
        <p:nvSpPr>
          <p:cNvPr id="3" name="object 3"/>
          <p:cNvSpPr txBox="1"/>
          <p:nvPr/>
        </p:nvSpPr>
        <p:spPr>
          <a:xfrm>
            <a:off x="597814" y="1819147"/>
            <a:ext cx="3194685" cy="2456815"/>
          </a:xfrm>
          <a:prstGeom prst="rect">
            <a:avLst/>
          </a:prstGeom>
        </p:spPr>
        <p:txBody>
          <a:bodyPr vert="horz" wrap="square" lIns="0" tIns="55244" rIns="0" bIns="0" rtlCol="0">
            <a:spAutoFit/>
          </a:bodyPr>
          <a:lstStyle/>
          <a:p>
            <a:pPr marL="12700" marR="5080" algn="just">
              <a:lnSpc>
                <a:spcPct val="93300"/>
              </a:lnSpc>
              <a:spcBef>
                <a:spcPts val="434"/>
              </a:spcBef>
            </a:pPr>
            <a:r>
              <a:rPr sz="4200" spc="-35" dirty="0">
                <a:solidFill>
                  <a:srgbClr val="FFFFFF"/>
                </a:solidFill>
                <a:latin typeface="Arial Narrow"/>
                <a:cs typeface="Arial Narrow"/>
              </a:rPr>
              <a:t>Continuous</a:t>
            </a:r>
            <a:r>
              <a:rPr sz="4200" spc="-165" dirty="0">
                <a:solidFill>
                  <a:srgbClr val="FFFFFF"/>
                </a:solidFill>
                <a:latin typeface="Arial Narrow"/>
                <a:cs typeface="Arial Narrow"/>
              </a:rPr>
              <a:t> </a:t>
            </a:r>
            <a:r>
              <a:rPr sz="4200" spc="-25" dirty="0">
                <a:solidFill>
                  <a:srgbClr val="FFFFFF"/>
                </a:solidFill>
                <a:latin typeface="Arial Narrow"/>
                <a:cs typeface="Arial Narrow"/>
              </a:rPr>
              <a:t>and </a:t>
            </a:r>
            <a:r>
              <a:rPr sz="4200" spc="-60" dirty="0">
                <a:solidFill>
                  <a:srgbClr val="FFFFFF"/>
                </a:solidFill>
                <a:latin typeface="Arial Narrow"/>
                <a:cs typeface="Arial Narrow"/>
              </a:rPr>
              <a:t>Connected</a:t>
            </a:r>
            <a:r>
              <a:rPr sz="4200" spc="-155" dirty="0">
                <a:solidFill>
                  <a:srgbClr val="FFFFFF"/>
                </a:solidFill>
                <a:latin typeface="Arial Narrow"/>
                <a:cs typeface="Arial Narrow"/>
              </a:rPr>
              <a:t> </a:t>
            </a:r>
            <a:r>
              <a:rPr sz="4200" spc="-20" dirty="0">
                <a:solidFill>
                  <a:srgbClr val="FFFFFF"/>
                </a:solidFill>
                <a:latin typeface="Arial Narrow"/>
                <a:cs typeface="Arial Narrow"/>
              </a:rPr>
              <a:t>Care </a:t>
            </a:r>
            <a:r>
              <a:rPr sz="4200" dirty="0">
                <a:solidFill>
                  <a:srgbClr val="FFFFFF"/>
                </a:solidFill>
                <a:latin typeface="Arial Narrow"/>
                <a:cs typeface="Arial Narrow"/>
              </a:rPr>
              <a:t>That</a:t>
            </a:r>
            <a:r>
              <a:rPr sz="4200" spc="-95" dirty="0">
                <a:solidFill>
                  <a:srgbClr val="FFFFFF"/>
                </a:solidFill>
                <a:latin typeface="Arial Narrow"/>
                <a:cs typeface="Arial Narrow"/>
              </a:rPr>
              <a:t> </a:t>
            </a:r>
            <a:r>
              <a:rPr sz="4200" dirty="0">
                <a:solidFill>
                  <a:srgbClr val="FFFFFF"/>
                </a:solidFill>
                <a:latin typeface="Arial Narrow"/>
                <a:cs typeface="Arial Narrow"/>
              </a:rPr>
              <a:t>is</a:t>
            </a:r>
            <a:r>
              <a:rPr sz="4200" spc="-90" dirty="0">
                <a:solidFill>
                  <a:srgbClr val="FFFFFF"/>
                </a:solidFill>
                <a:latin typeface="Arial Narrow"/>
                <a:cs typeface="Arial Narrow"/>
              </a:rPr>
              <a:t> </a:t>
            </a:r>
            <a:r>
              <a:rPr sz="4200" spc="-55" dirty="0">
                <a:solidFill>
                  <a:srgbClr val="FFFFFF"/>
                </a:solidFill>
                <a:latin typeface="Arial Narrow"/>
                <a:cs typeface="Arial Narrow"/>
              </a:rPr>
              <a:t>Centered </a:t>
            </a:r>
            <a:r>
              <a:rPr sz="4200" spc="-50" dirty="0">
                <a:solidFill>
                  <a:srgbClr val="FFFFFF"/>
                </a:solidFill>
                <a:latin typeface="Arial Narrow"/>
                <a:cs typeface="Arial Narrow"/>
              </a:rPr>
              <a:t>Around</a:t>
            </a:r>
            <a:r>
              <a:rPr sz="4200" spc="-145" dirty="0">
                <a:solidFill>
                  <a:srgbClr val="FFFFFF"/>
                </a:solidFill>
                <a:latin typeface="Arial Narrow"/>
                <a:cs typeface="Arial Narrow"/>
              </a:rPr>
              <a:t> </a:t>
            </a:r>
            <a:r>
              <a:rPr sz="4200" spc="-20" dirty="0">
                <a:solidFill>
                  <a:srgbClr val="FFFFFF"/>
                </a:solidFill>
                <a:latin typeface="Arial Narrow"/>
                <a:cs typeface="Arial Narrow"/>
              </a:rPr>
              <a:t>You.</a:t>
            </a:r>
            <a:endParaRPr sz="4200">
              <a:latin typeface="Arial Narrow"/>
              <a:cs typeface="Arial Narrow"/>
            </a:endParaRPr>
          </a:p>
        </p:txBody>
      </p:sp>
      <p:sp>
        <p:nvSpPr>
          <p:cNvPr id="4" name="object 4"/>
          <p:cNvSpPr txBox="1"/>
          <p:nvPr/>
        </p:nvSpPr>
        <p:spPr>
          <a:xfrm>
            <a:off x="11937618" y="6511543"/>
            <a:ext cx="102235" cy="186690"/>
          </a:xfrm>
          <a:prstGeom prst="rect">
            <a:avLst/>
          </a:prstGeom>
        </p:spPr>
        <p:txBody>
          <a:bodyPr vert="horz" wrap="square" lIns="0" tIns="13335" rIns="0" bIns="0" rtlCol="0">
            <a:spAutoFit/>
          </a:bodyPr>
          <a:lstStyle/>
          <a:p>
            <a:pPr marL="12700">
              <a:lnSpc>
                <a:spcPct val="100000"/>
              </a:lnSpc>
              <a:spcBef>
                <a:spcPts val="105"/>
              </a:spcBef>
            </a:pPr>
            <a:r>
              <a:rPr sz="1050" spc="-50" dirty="0">
                <a:solidFill>
                  <a:srgbClr val="8E8E8E"/>
                </a:solidFill>
                <a:latin typeface="Open Sans"/>
                <a:cs typeface="Open Sans"/>
              </a:rPr>
              <a:t>3</a:t>
            </a:r>
            <a:endParaRPr sz="1050">
              <a:latin typeface="Open Sans"/>
              <a:cs typeface="Open Sans"/>
            </a:endParaRPr>
          </a:p>
        </p:txBody>
      </p:sp>
      <p:grpSp>
        <p:nvGrpSpPr>
          <p:cNvPr id="5" name="object 5"/>
          <p:cNvGrpSpPr/>
          <p:nvPr/>
        </p:nvGrpSpPr>
        <p:grpSpPr>
          <a:xfrm>
            <a:off x="201168" y="4468367"/>
            <a:ext cx="3451860" cy="1384300"/>
            <a:chOff x="201168" y="4468367"/>
            <a:chExt cx="3451860" cy="1384300"/>
          </a:xfrm>
        </p:grpSpPr>
        <p:sp>
          <p:nvSpPr>
            <p:cNvPr id="6" name="object 6"/>
            <p:cNvSpPr/>
            <p:nvPr/>
          </p:nvSpPr>
          <p:spPr>
            <a:xfrm>
              <a:off x="609600" y="4509515"/>
              <a:ext cx="914400" cy="78105"/>
            </a:xfrm>
            <a:custGeom>
              <a:avLst/>
              <a:gdLst/>
              <a:ahLst/>
              <a:cxnLst/>
              <a:rect l="l" t="t" r="r" b="b"/>
              <a:pathLst>
                <a:path w="914400" h="78104">
                  <a:moveTo>
                    <a:pt x="914400" y="0"/>
                  </a:moveTo>
                  <a:lnTo>
                    <a:pt x="0" y="0"/>
                  </a:lnTo>
                  <a:lnTo>
                    <a:pt x="0" y="77724"/>
                  </a:lnTo>
                  <a:lnTo>
                    <a:pt x="914400" y="77724"/>
                  </a:lnTo>
                  <a:lnTo>
                    <a:pt x="914400" y="0"/>
                  </a:lnTo>
                  <a:close/>
                </a:path>
              </a:pathLst>
            </a:custGeom>
            <a:solidFill>
              <a:srgbClr val="0099CC"/>
            </a:solidFill>
          </p:spPr>
          <p:txBody>
            <a:bodyPr wrap="square" lIns="0" tIns="0" rIns="0" bIns="0" rtlCol="0"/>
            <a:lstStyle/>
            <a:p>
              <a:endParaRPr/>
            </a:p>
          </p:txBody>
        </p:sp>
        <p:pic>
          <p:nvPicPr>
            <p:cNvPr id="7" name="object 7"/>
            <p:cNvPicPr/>
            <p:nvPr/>
          </p:nvPicPr>
          <p:blipFill>
            <a:blip r:embed="rId2" cstate="print"/>
            <a:stretch>
              <a:fillRect/>
            </a:stretch>
          </p:blipFill>
          <p:spPr>
            <a:xfrm>
              <a:off x="201168" y="4468367"/>
              <a:ext cx="3451860" cy="1383792"/>
            </a:xfrm>
            <a:prstGeom prst="rect">
              <a:avLst/>
            </a:prstGeom>
          </p:spPr>
        </p:pic>
      </p:grpSp>
      <p:pic>
        <p:nvPicPr>
          <p:cNvPr id="8" name="object 8"/>
          <p:cNvPicPr/>
          <p:nvPr/>
        </p:nvPicPr>
        <p:blipFill>
          <a:blip r:embed="rId3" cstate="print"/>
          <a:stretch>
            <a:fillRect/>
          </a:stretch>
        </p:blipFill>
        <p:spPr>
          <a:xfrm>
            <a:off x="4538809" y="5524699"/>
            <a:ext cx="448904" cy="595485"/>
          </a:xfrm>
          <a:prstGeom prst="rect">
            <a:avLst/>
          </a:prstGeom>
        </p:spPr>
      </p:pic>
      <p:sp>
        <p:nvSpPr>
          <p:cNvPr id="9" name="object 9"/>
          <p:cNvSpPr txBox="1"/>
          <p:nvPr/>
        </p:nvSpPr>
        <p:spPr>
          <a:xfrm>
            <a:off x="5278628" y="5133326"/>
            <a:ext cx="2839720" cy="1030605"/>
          </a:xfrm>
          <a:prstGeom prst="rect">
            <a:avLst/>
          </a:prstGeom>
        </p:spPr>
        <p:txBody>
          <a:bodyPr vert="horz" wrap="square" lIns="0" tIns="74930" rIns="0" bIns="0" rtlCol="0">
            <a:spAutoFit/>
          </a:bodyPr>
          <a:lstStyle/>
          <a:p>
            <a:pPr marL="12700">
              <a:lnSpc>
                <a:spcPct val="100000"/>
              </a:lnSpc>
              <a:spcBef>
                <a:spcPts val="590"/>
              </a:spcBef>
            </a:pPr>
            <a:r>
              <a:rPr sz="1400" b="1" dirty="0">
                <a:solidFill>
                  <a:srgbClr val="46135B"/>
                </a:solidFill>
                <a:latin typeface="Gill Sans MT"/>
                <a:cs typeface="Gill Sans MT"/>
              </a:rPr>
              <a:t>Only</a:t>
            </a:r>
            <a:r>
              <a:rPr sz="1400" b="1" spc="10" dirty="0">
                <a:solidFill>
                  <a:srgbClr val="46135B"/>
                </a:solidFill>
                <a:latin typeface="Gill Sans MT"/>
                <a:cs typeface="Gill Sans MT"/>
              </a:rPr>
              <a:t> </a:t>
            </a:r>
            <a:r>
              <a:rPr sz="1400" b="1" spc="50" dirty="0">
                <a:solidFill>
                  <a:srgbClr val="46135B"/>
                </a:solidFill>
                <a:latin typeface="Gill Sans MT"/>
                <a:cs typeface="Gill Sans MT"/>
              </a:rPr>
              <a:t>the</a:t>
            </a:r>
            <a:r>
              <a:rPr sz="1400" b="1" dirty="0">
                <a:solidFill>
                  <a:srgbClr val="46135B"/>
                </a:solidFill>
                <a:latin typeface="Gill Sans MT"/>
                <a:cs typeface="Gill Sans MT"/>
              </a:rPr>
              <a:t> </a:t>
            </a:r>
            <a:r>
              <a:rPr sz="1400" b="1" spc="70" dirty="0">
                <a:solidFill>
                  <a:srgbClr val="46135B"/>
                </a:solidFill>
                <a:latin typeface="Gill Sans MT"/>
                <a:cs typeface="Gill Sans MT"/>
              </a:rPr>
              <a:t>best</a:t>
            </a:r>
            <a:r>
              <a:rPr sz="1400" b="1" spc="5" dirty="0">
                <a:solidFill>
                  <a:srgbClr val="46135B"/>
                </a:solidFill>
                <a:latin typeface="Gill Sans MT"/>
                <a:cs typeface="Gill Sans MT"/>
              </a:rPr>
              <a:t> </a:t>
            </a:r>
            <a:r>
              <a:rPr sz="1400" b="1" spc="-20" dirty="0">
                <a:solidFill>
                  <a:srgbClr val="46135B"/>
                </a:solidFill>
                <a:latin typeface="Gill Sans MT"/>
                <a:cs typeface="Gill Sans MT"/>
              </a:rPr>
              <a:t>care</a:t>
            </a:r>
            <a:endParaRPr sz="1400">
              <a:latin typeface="Gill Sans MT"/>
              <a:cs typeface="Gill Sans MT"/>
            </a:endParaRPr>
          </a:p>
          <a:p>
            <a:pPr marL="12700" marR="5080">
              <a:lnSpc>
                <a:spcPts val="1300"/>
              </a:lnSpc>
              <a:spcBef>
                <a:spcPts val="575"/>
              </a:spcBef>
            </a:pPr>
            <a:r>
              <a:rPr sz="1200" dirty="0">
                <a:solidFill>
                  <a:srgbClr val="2F2F2F"/>
                </a:solidFill>
                <a:latin typeface="Lucida Sans"/>
                <a:cs typeface="Lucida Sans"/>
              </a:rPr>
              <a:t>Providers</a:t>
            </a:r>
            <a:r>
              <a:rPr sz="1200" spc="65" dirty="0">
                <a:solidFill>
                  <a:srgbClr val="2F2F2F"/>
                </a:solidFill>
                <a:latin typeface="Lucida Sans"/>
                <a:cs typeface="Lucida Sans"/>
              </a:rPr>
              <a:t> </a:t>
            </a:r>
            <a:r>
              <a:rPr sz="1200" dirty="0">
                <a:solidFill>
                  <a:srgbClr val="2F2F2F"/>
                </a:solidFill>
                <a:latin typeface="Lucida Sans"/>
                <a:cs typeface="Lucida Sans"/>
              </a:rPr>
              <a:t>are</a:t>
            </a:r>
            <a:r>
              <a:rPr sz="1200" spc="40" dirty="0">
                <a:solidFill>
                  <a:srgbClr val="2F2F2F"/>
                </a:solidFill>
                <a:latin typeface="Lucida Sans"/>
                <a:cs typeface="Lucida Sans"/>
              </a:rPr>
              <a:t> </a:t>
            </a:r>
            <a:r>
              <a:rPr sz="1200" spc="-10" dirty="0">
                <a:solidFill>
                  <a:srgbClr val="2F2F2F"/>
                </a:solidFill>
                <a:latin typeface="Lucida Sans"/>
                <a:cs typeface="Lucida Sans"/>
              </a:rPr>
              <a:t>thoroughly</a:t>
            </a:r>
            <a:r>
              <a:rPr sz="1200" spc="45" dirty="0">
                <a:solidFill>
                  <a:srgbClr val="2F2F2F"/>
                </a:solidFill>
                <a:latin typeface="Lucida Sans"/>
                <a:cs typeface="Lucida Sans"/>
              </a:rPr>
              <a:t> </a:t>
            </a:r>
            <a:r>
              <a:rPr sz="1200" dirty="0">
                <a:solidFill>
                  <a:srgbClr val="2F2F2F"/>
                </a:solidFill>
                <a:latin typeface="Lucida Sans"/>
                <a:cs typeface="Lucida Sans"/>
              </a:rPr>
              <a:t>vetted.</a:t>
            </a:r>
            <a:r>
              <a:rPr sz="1200" spc="45" dirty="0">
                <a:solidFill>
                  <a:srgbClr val="2F2F2F"/>
                </a:solidFill>
                <a:latin typeface="Lucida Sans"/>
                <a:cs typeface="Lucida Sans"/>
              </a:rPr>
              <a:t> </a:t>
            </a:r>
            <a:r>
              <a:rPr sz="1200" spc="-20" dirty="0">
                <a:solidFill>
                  <a:srgbClr val="2F2F2F"/>
                </a:solidFill>
                <a:latin typeface="Lucida Sans"/>
                <a:cs typeface="Lucida Sans"/>
              </a:rPr>
              <a:t>Each </a:t>
            </a:r>
            <a:r>
              <a:rPr sz="1200" dirty="0">
                <a:solidFill>
                  <a:srgbClr val="2F2F2F"/>
                </a:solidFill>
                <a:latin typeface="Lucida Sans"/>
                <a:cs typeface="Lucida Sans"/>
              </a:rPr>
              <a:t>provider</a:t>
            </a:r>
            <a:r>
              <a:rPr sz="1200" spc="-20" dirty="0">
                <a:solidFill>
                  <a:srgbClr val="2F2F2F"/>
                </a:solidFill>
                <a:latin typeface="Lucida Sans"/>
                <a:cs typeface="Lucida Sans"/>
              </a:rPr>
              <a:t> </a:t>
            </a:r>
            <a:r>
              <a:rPr sz="1200" dirty="0">
                <a:solidFill>
                  <a:srgbClr val="2F2F2F"/>
                </a:solidFill>
                <a:latin typeface="Lucida Sans"/>
                <a:cs typeface="Lucida Sans"/>
              </a:rPr>
              <a:t>must</a:t>
            </a:r>
            <a:r>
              <a:rPr sz="1200" spc="10" dirty="0">
                <a:solidFill>
                  <a:srgbClr val="2F2F2F"/>
                </a:solidFill>
                <a:latin typeface="Lucida Sans"/>
                <a:cs typeface="Lucida Sans"/>
              </a:rPr>
              <a:t> </a:t>
            </a:r>
            <a:r>
              <a:rPr sz="1200" spc="-10" dirty="0">
                <a:solidFill>
                  <a:srgbClr val="2F2F2F"/>
                </a:solidFill>
                <a:latin typeface="Lucida Sans"/>
                <a:cs typeface="Lucida Sans"/>
              </a:rPr>
              <a:t>go</a:t>
            </a:r>
            <a:r>
              <a:rPr sz="1200" spc="10" dirty="0">
                <a:solidFill>
                  <a:srgbClr val="2F2F2F"/>
                </a:solidFill>
                <a:latin typeface="Lucida Sans"/>
                <a:cs typeface="Lucida Sans"/>
              </a:rPr>
              <a:t> </a:t>
            </a:r>
            <a:r>
              <a:rPr sz="1200" spc="-10" dirty="0">
                <a:solidFill>
                  <a:srgbClr val="2F2F2F"/>
                </a:solidFill>
                <a:latin typeface="Lucida Sans"/>
                <a:cs typeface="Lucida Sans"/>
              </a:rPr>
              <a:t>through</a:t>
            </a:r>
            <a:r>
              <a:rPr sz="1200" spc="-25" dirty="0">
                <a:solidFill>
                  <a:srgbClr val="2F2F2F"/>
                </a:solidFill>
                <a:latin typeface="Lucida Sans"/>
                <a:cs typeface="Lucida Sans"/>
              </a:rPr>
              <a:t> </a:t>
            </a:r>
            <a:r>
              <a:rPr sz="1200" dirty="0">
                <a:solidFill>
                  <a:srgbClr val="2F2F2F"/>
                </a:solidFill>
                <a:latin typeface="Lucida Sans"/>
                <a:cs typeface="Lucida Sans"/>
              </a:rPr>
              <a:t>a</a:t>
            </a:r>
            <a:r>
              <a:rPr sz="1200" spc="5" dirty="0">
                <a:solidFill>
                  <a:srgbClr val="2F2F2F"/>
                </a:solidFill>
                <a:latin typeface="Lucida Sans"/>
                <a:cs typeface="Lucida Sans"/>
              </a:rPr>
              <a:t> </a:t>
            </a:r>
            <a:r>
              <a:rPr sz="1200" spc="-10" dirty="0">
                <a:solidFill>
                  <a:srgbClr val="2F2F2F"/>
                </a:solidFill>
                <a:latin typeface="Lucida Sans"/>
                <a:cs typeface="Lucida Sans"/>
              </a:rPr>
              <a:t>rigorous </a:t>
            </a:r>
            <a:r>
              <a:rPr sz="1200" dirty="0">
                <a:solidFill>
                  <a:srgbClr val="2F2F2F"/>
                </a:solidFill>
                <a:latin typeface="Lucida Sans"/>
                <a:cs typeface="Lucida Sans"/>
              </a:rPr>
              <a:t>credentialling process.</a:t>
            </a:r>
            <a:r>
              <a:rPr sz="1200" spc="35" dirty="0">
                <a:solidFill>
                  <a:srgbClr val="2F2F2F"/>
                </a:solidFill>
                <a:latin typeface="Lucida Sans"/>
                <a:cs typeface="Lucida Sans"/>
              </a:rPr>
              <a:t> </a:t>
            </a:r>
            <a:r>
              <a:rPr sz="1200" dirty="0">
                <a:solidFill>
                  <a:srgbClr val="2F2F2F"/>
                </a:solidFill>
                <a:latin typeface="Lucida Sans"/>
                <a:cs typeface="Lucida Sans"/>
              </a:rPr>
              <a:t>And</a:t>
            </a:r>
            <a:r>
              <a:rPr sz="1200" spc="15" dirty="0">
                <a:solidFill>
                  <a:srgbClr val="2F2F2F"/>
                </a:solidFill>
                <a:latin typeface="Lucida Sans"/>
                <a:cs typeface="Lucida Sans"/>
              </a:rPr>
              <a:t> </a:t>
            </a:r>
            <a:r>
              <a:rPr sz="1200" dirty="0">
                <a:solidFill>
                  <a:srgbClr val="2F2F2F"/>
                </a:solidFill>
                <a:latin typeface="Lucida Sans"/>
                <a:cs typeface="Lucida Sans"/>
              </a:rPr>
              <a:t>adhere</a:t>
            </a:r>
            <a:r>
              <a:rPr sz="1200" spc="-10" dirty="0">
                <a:solidFill>
                  <a:srgbClr val="2F2F2F"/>
                </a:solidFill>
                <a:latin typeface="Lucida Sans"/>
                <a:cs typeface="Lucida Sans"/>
              </a:rPr>
              <a:t> </a:t>
            </a:r>
            <a:r>
              <a:rPr sz="1200" spc="-25" dirty="0">
                <a:solidFill>
                  <a:srgbClr val="2F2F2F"/>
                </a:solidFill>
                <a:latin typeface="Lucida Sans"/>
                <a:cs typeface="Lucida Sans"/>
              </a:rPr>
              <a:t>to </a:t>
            </a:r>
            <a:r>
              <a:rPr sz="1200" dirty="0">
                <a:solidFill>
                  <a:srgbClr val="2F2F2F"/>
                </a:solidFill>
                <a:latin typeface="Lucida Sans"/>
                <a:cs typeface="Lucida Sans"/>
              </a:rPr>
              <a:t>the</a:t>
            </a:r>
            <a:r>
              <a:rPr sz="1200" spc="40" dirty="0">
                <a:solidFill>
                  <a:srgbClr val="2F2F2F"/>
                </a:solidFill>
                <a:latin typeface="Lucida Sans"/>
                <a:cs typeface="Lucida Sans"/>
              </a:rPr>
              <a:t> </a:t>
            </a:r>
            <a:r>
              <a:rPr sz="1200" dirty="0">
                <a:solidFill>
                  <a:srgbClr val="2F2F2F"/>
                </a:solidFill>
                <a:latin typeface="Lucida Sans"/>
                <a:cs typeface="Lucida Sans"/>
              </a:rPr>
              <a:t>highest</a:t>
            </a:r>
            <a:r>
              <a:rPr sz="1200" spc="25" dirty="0">
                <a:solidFill>
                  <a:srgbClr val="2F2F2F"/>
                </a:solidFill>
                <a:latin typeface="Lucida Sans"/>
                <a:cs typeface="Lucida Sans"/>
              </a:rPr>
              <a:t> </a:t>
            </a:r>
            <a:r>
              <a:rPr sz="1200" dirty="0">
                <a:solidFill>
                  <a:srgbClr val="2F2F2F"/>
                </a:solidFill>
                <a:latin typeface="Lucida Sans"/>
                <a:cs typeface="Lucida Sans"/>
              </a:rPr>
              <a:t>clinical</a:t>
            </a:r>
            <a:r>
              <a:rPr sz="1200" spc="40" dirty="0">
                <a:solidFill>
                  <a:srgbClr val="2F2F2F"/>
                </a:solidFill>
                <a:latin typeface="Lucida Sans"/>
                <a:cs typeface="Lucida Sans"/>
              </a:rPr>
              <a:t> </a:t>
            </a:r>
            <a:r>
              <a:rPr sz="1200" spc="-10" dirty="0">
                <a:solidFill>
                  <a:srgbClr val="2F2F2F"/>
                </a:solidFill>
                <a:latin typeface="Lucida Sans"/>
                <a:cs typeface="Lucida Sans"/>
              </a:rPr>
              <a:t>standards.</a:t>
            </a:r>
            <a:endParaRPr sz="1200">
              <a:latin typeface="Lucida Sans"/>
              <a:cs typeface="Lucida Sans"/>
            </a:endParaRPr>
          </a:p>
        </p:txBody>
      </p:sp>
      <p:pic>
        <p:nvPicPr>
          <p:cNvPr id="10" name="object 10"/>
          <p:cNvPicPr/>
          <p:nvPr/>
        </p:nvPicPr>
        <p:blipFill>
          <a:blip r:embed="rId4" cstate="print"/>
          <a:stretch>
            <a:fillRect/>
          </a:stretch>
        </p:blipFill>
        <p:spPr>
          <a:xfrm>
            <a:off x="4396809" y="4019091"/>
            <a:ext cx="728324" cy="485549"/>
          </a:xfrm>
          <a:prstGeom prst="rect">
            <a:avLst/>
          </a:prstGeom>
        </p:spPr>
      </p:pic>
      <p:sp>
        <p:nvSpPr>
          <p:cNvPr id="11" name="object 11"/>
          <p:cNvSpPr txBox="1"/>
          <p:nvPr/>
        </p:nvSpPr>
        <p:spPr>
          <a:xfrm>
            <a:off x="5278628" y="3524734"/>
            <a:ext cx="2714625" cy="1173480"/>
          </a:xfrm>
          <a:prstGeom prst="rect">
            <a:avLst/>
          </a:prstGeom>
        </p:spPr>
        <p:txBody>
          <a:bodyPr vert="horz" wrap="square" lIns="0" tIns="62865" rIns="0" bIns="0" rtlCol="0">
            <a:spAutoFit/>
          </a:bodyPr>
          <a:lstStyle/>
          <a:p>
            <a:pPr marL="12700">
              <a:lnSpc>
                <a:spcPct val="100000"/>
              </a:lnSpc>
              <a:spcBef>
                <a:spcPts val="495"/>
              </a:spcBef>
            </a:pPr>
            <a:r>
              <a:rPr sz="1400" b="1" dirty="0">
                <a:solidFill>
                  <a:srgbClr val="46135B"/>
                </a:solidFill>
                <a:latin typeface="Gill Sans MT"/>
                <a:cs typeface="Gill Sans MT"/>
              </a:rPr>
              <a:t>Open</a:t>
            </a:r>
            <a:r>
              <a:rPr sz="1400" b="1" spc="-60" dirty="0">
                <a:solidFill>
                  <a:srgbClr val="46135B"/>
                </a:solidFill>
                <a:latin typeface="Gill Sans MT"/>
                <a:cs typeface="Gill Sans MT"/>
              </a:rPr>
              <a:t> </a:t>
            </a:r>
            <a:r>
              <a:rPr sz="1400" b="1" spc="110" dirty="0">
                <a:solidFill>
                  <a:srgbClr val="46135B"/>
                </a:solidFill>
                <a:latin typeface="Gill Sans MT"/>
                <a:cs typeface="Gill Sans MT"/>
              </a:rPr>
              <a:t>24/7/365</a:t>
            </a:r>
            <a:endParaRPr sz="1400">
              <a:latin typeface="Gill Sans MT"/>
              <a:cs typeface="Gill Sans MT"/>
            </a:endParaRPr>
          </a:p>
          <a:p>
            <a:pPr marL="12700" marR="5080">
              <a:lnSpc>
                <a:spcPct val="90100"/>
              </a:lnSpc>
              <a:spcBef>
                <a:spcPts val="480"/>
              </a:spcBef>
            </a:pPr>
            <a:r>
              <a:rPr sz="1200" spc="-20" dirty="0">
                <a:solidFill>
                  <a:srgbClr val="2F2F2F"/>
                </a:solidFill>
                <a:latin typeface="Lucida Sans"/>
                <a:cs typeface="Lucida Sans"/>
              </a:rPr>
              <a:t>Through</a:t>
            </a:r>
            <a:r>
              <a:rPr sz="1200" spc="10" dirty="0">
                <a:solidFill>
                  <a:srgbClr val="2F2F2F"/>
                </a:solidFill>
                <a:latin typeface="Lucida Sans"/>
                <a:cs typeface="Lucida Sans"/>
              </a:rPr>
              <a:t> </a:t>
            </a:r>
            <a:r>
              <a:rPr sz="1200" dirty="0">
                <a:solidFill>
                  <a:srgbClr val="2F2F2F"/>
                </a:solidFill>
                <a:latin typeface="Lucida Sans"/>
                <a:cs typeface="Lucida Sans"/>
              </a:rPr>
              <a:t>a</a:t>
            </a:r>
            <a:r>
              <a:rPr sz="1200" spc="25" dirty="0">
                <a:solidFill>
                  <a:srgbClr val="2F2F2F"/>
                </a:solidFill>
                <a:latin typeface="Lucida Sans"/>
                <a:cs typeface="Lucida Sans"/>
              </a:rPr>
              <a:t> </a:t>
            </a:r>
            <a:r>
              <a:rPr sz="1200" dirty="0">
                <a:solidFill>
                  <a:srgbClr val="2F2F2F"/>
                </a:solidFill>
                <a:latin typeface="Lucida Sans"/>
                <a:cs typeface="Lucida Sans"/>
              </a:rPr>
              <a:t>convenient,</a:t>
            </a:r>
            <a:r>
              <a:rPr sz="1200" spc="5" dirty="0">
                <a:solidFill>
                  <a:srgbClr val="2F2F2F"/>
                </a:solidFill>
                <a:latin typeface="Lucida Sans"/>
                <a:cs typeface="Lucida Sans"/>
              </a:rPr>
              <a:t> </a:t>
            </a:r>
            <a:r>
              <a:rPr sz="1200" spc="55" dirty="0">
                <a:solidFill>
                  <a:srgbClr val="2F2F2F"/>
                </a:solidFill>
                <a:latin typeface="Lucida Sans"/>
                <a:cs typeface="Lucida Sans"/>
              </a:rPr>
              <a:t>easy-</a:t>
            </a:r>
            <a:r>
              <a:rPr sz="1200" spc="80" dirty="0">
                <a:solidFill>
                  <a:srgbClr val="2F2F2F"/>
                </a:solidFill>
                <a:latin typeface="Lucida Sans"/>
                <a:cs typeface="Lucida Sans"/>
              </a:rPr>
              <a:t>to-</a:t>
            </a:r>
            <a:r>
              <a:rPr sz="1200" spc="-25" dirty="0">
                <a:solidFill>
                  <a:srgbClr val="2F2F2F"/>
                </a:solidFill>
                <a:latin typeface="Lucida Sans"/>
                <a:cs typeface="Lucida Sans"/>
              </a:rPr>
              <a:t>use </a:t>
            </a:r>
            <a:r>
              <a:rPr sz="1200" dirty="0">
                <a:solidFill>
                  <a:srgbClr val="2F2F2F"/>
                </a:solidFill>
                <a:latin typeface="Lucida Sans"/>
                <a:cs typeface="Lucida Sans"/>
              </a:rPr>
              <a:t>app.</a:t>
            </a:r>
            <a:r>
              <a:rPr sz="1200" spc="45" dirty="0">
                <a:solidFill>
                  <a:srgbClr val="2F2F2F"/>
                </a:solidFill>
                <a:latin typeface="Lucida Sans"/>
                <a:cs typeface="Lucida Sans"/>
              </a:rPr>
              <a:t> </a:t>
            </a:r>
            <a:r>
              <a:rPr sz="1200" spc="90" dirty="0">
                <a:solidFill>
                  <a:srgbClr val="2F2F2F"/>
                </a:solidFill>
                <a:latin typeface="Lucida Sans"/>
                <a:cs typeface="Lucida Sans"/>
              </a:rPr>
              <a:t>Just</a:t>
            </a:r>
            <a:r>
              <a:rPr sz="1200" spc="40" dirty="0">
                <a:solidFill>
                  <a:srgbClr val="2F2F2F"/>
                </a:solidFill>
                <a:latin typeface="Lucida Sans"/>
                <a:cs typeface="Lucida Sans"/>
              </a:rPr>
              <a:t> </a:t>
            </a:r>
            <a:r>
              <a:rPr sz="1200" dirty="0">
                <a:solidFill>
                  <a:srgbClr val="2F2F2F"/>
                </a:solidFill>
                <a:latin typeface="Lucida Sans"/>
                <a:cs typeface="Lucida Sans"/>
              </a:rPr>
              <a:t>open</a:t>
            </a:r>
            <a:r>
              <a:rPr sz="1200" spc="40" dirty="0">
                <a:solidFill>
                  <a:srgbClr val="2F2F2F"/>
                </a:solidFill>
                <a:latin typeface="Lucida Sans"/>
                <a:cs typeface="Lucida Sans"/>
              </a:rPr>
              <a:t> </a:t>
            </a:r>
            <a:r>
              <a:rPr sz="1200" dirty="0">
                <a:solidFill>
                  <a:srgbClr val="2F2F2F"/>
                </a:solidFill>
                <a:latin typeface="Lucida Sans"/>
                <a:cs typeface="Lucida Sans"/>
              </a:rPr>
              <a:t>the</a:t>
            </a:r>
            <a:r>
              <a:rPr sz="1200" spc="25" dirty="0">
                <a:solidFill>
                  <a:srgbClr val="2F2F2F"/>
                </a:solidFill>
                <a:latin typeface="Lucida Sans"/>
                <a:cs typeface="Lucida Sans"/>
              </a:rPr>
              <a:t> </a:t>
            </a:r>
            <a:r>
              <a:rPr sz="1200" dirty="0">
                <a:solidFill>
                  <a:srgbClr val="2F2F2F"/>
                </a:solidFill>
                <a:latin typeface="Lucida Sans"/>
                <a:cs typeface="Lucida Sans"/>
              </a:rPr>
              <a:t>app</a:t>
            </a:r>
            <a:r>
              <a:rPr sz="1200" spc="40" dirty="0">
                <a:solidFill>
                  <a:srgbClr val="2F2F2F"/>
                </a:solidFill>
                <a:latin typeface="Lucida Sans"/>
                <a:cs typeface="Lucida Sans"/>
              </a:rPr>
              <a:t> </a:t>
            </a:r>
            <a:r>
              <a:rPr sz="1200" dirty="0">
                <a:solidFill>
                  <a:srgbClr val="2F2F2F"/>
                </a:solidFill>
                <a:latin typeface="Lucida Sans"/>
                <a:cs typeface="Lucida Sans"/>
              </a:rPr>
              <a:t>and</a:t>
            </a:r>
            <a:r>
              <a:rPr sz="1200" spc="40" dirty="0">
                <a:solidFill>
                  <a:srgbClr val="2F2F2F"/>
                </a:solidFill>
                <a:latin typeface="Lucida Sans"/>
                <a:cs typeface="Lucida Sans"/>
              </a:rPr>
              <a:t> </a:t>
            </a:r>
            <a:r>
              <a:rPr sz="1200" dirty="0">
                <a:solidFill>
                  <a:srgbClr val="2F2F2F"/>
                </a:solidFill>
                <a:latin typeface="Lucida Sans"/>
                <a:cs typeface="Lucida Sans"/>
              </a:rPr>
              <a:t>tell</a:t>
            </a:r>
            <a:r>
              <a:rPr sz="1200" spc="15" dirty="0">
                <a:solidFill>
                  <a:srgbClr val="2F2F2F"/>
                </a:solidFill>
                <a:latin typeface="Lucida Sans"/>
                <a:cs typeface="Lucida Sans"/>
              </a:rPr>
              <a:t> </a:t>
            </a:r>
            <a:r>
              <a:rPr sz="1200" spc="-25" dirty="0">
                <a:solidFill>
                  <a:srgbClr val="2F2F2F"/>
                </a:solidFill>
                <a:latin typeface="Lucida Sans"/>
                <a:cs typeface="Lucida Sans"/>
              </a:rPr>
              <a:t>us </a:t>
            </a:r>
            <a:r>
              <a:rPr sz="1200" dirty="0">
                <a:solidFill>
                  <a:srgbClr val="2F2F2F"/>
                </a:solidFill>
                <a:latin typeface="Lucida Sans"/>
                <a:cs typeface="Lucida Sans"/>
              </a:rPr>
              <a:t>what’s</a:t>
            </a:r>
            <a:r>
              <a:rPr sz="1200" spc="5" dirty="0">
                <a:solidFill>
                  <a:srgbClr val="2F2F2F"/>
                </a:solidFill>
                <a:latin typeface="Lucida Sans"/>
                <a:cs typeface="Lucida Sans"/>
              </a:rPr>
              <a:t> </a:t>
            </a:r>
            <a:r>
              <a:rPr sz="1200" spc="-50" dirty="0">
                <a:solidFill>
                  <a:srgbClr val="2F2F2F"/>
                </a:solidFill>
                <a:latin typeface="Lucida Sans"/>
                <a:cs typeface="Lucida Sans"/>
              </a:rPr>
              <a:t>going</a:t>
            </a:r>
            <a:r>
              <a:rPr sz="1200" spc="55" dirty="0">
                <a:solidFill>
                  <a:srgbClr val="2F2F2F"/>
                </a:solidFill>
                <a:latin typeface="Lucida Sans"/>
                <a:cs typeface="Lucida Sans"/>
              </a:rPr>
              <a:t> </a:t>
            </a:r>
            <a:r>
              <a:rPr sz="1200" dirty="0">
                <a:solidFill>
                  <a:srgbClr val="2F2F2F"/>
                </a:solidFill>
                <a:latin typeface="Lucida Sans"/>
                <a:cs typeface="Lucida Sans"/>
              </a:rPr>
              <a:t>on.</a:t>
            </a:r>
            <a:r>
              <a:rPr sz="1200" spc="45" dirty="0">
                <a:solidFill>
                  <a:srgbClr val="2F2F2F"/>
                </a:solidFill>
                <a:latin typeface="Lucida Sans"/>
                <a:cs typeface="Lucida Sans"/>
              </a:rPr>
              <a:t> </a:t>
            </a:r>
            <a:r>
              <a:rPr sz="1200" dirty="0">
                <a:solidFill>
                  <a:srgbClr val="2F2F2F"/>
                </a:solidFill>
                <a:latin typeface="Lucida Sans"/>
                <a:cs typeface="Lucida Sans"/>
              </a:rPr>
              <a:t>We’re</a:t>
            </a:r>
            <a:r>
              <a:rPr sz="1200" spc="20" dirty="0">
                <a:solidFill>
                  <a:srgbClr val="2F2F2F"/>
                </a:solidFill>
                <a:latin typeface="Lucida Sans"/>
                <a:cs typeface="Lucida Sans"/>
              </a:rPr>
              <a:t> </a:t>
            </a:r>
            <a:r>
              <a:rPr sz="1200" dirty="0">
                <a:solidFill>
                  <a:srgbClr val="2F2F2F"/>
                </a:solidFill>
                <a:latin typeface="Lucida Sans"/>
                <a:cs typeface="Lucida Sans"/>
              </a:rPr>
              <a:t>here</a:t>
            </a:r>
            <a:r>
              <a:rPr sz="1200" spc="20" dirty="0">
                <a:solidFill>
                  <a:srgbClr val="2F2F2F"/>
                </a:solidFill>
                <a:latin typeface="Lucida Sans"/>
                <a:cs typeface="Lucida Sans"/>
              </a:rPr>
              <a:t> </a:t>
            </a:r>
            <a:r>
              <a:rPr sz="1200" dirty="0">
                <a:solidFill>
                  <a:srgbClr val="2F2F2F"/>
                </a:solidFill>
                <a:latin typeface="Lucida Sans"/>
                <a:cs typeface="Lucida Sans"/>
              </a:rPr>
              <a:t>for</a:t>
            </a:r>
            <a:r>
              <a:rPr sz="1200" spc="55" dirty="0">
                <a:solidFill>
                  <a:srgbClr val="2F2F2F"/>
                </a:solidFill>
                <a:latin typeface="Lucida Sans"/>
                <a:cs typeface="Lucida Sans"/>
              </a:rPr>
              <a:t> </a:t>
            </a:r>
            <a:r>
              <a:rPr sz="1200" spc="-20" dirty="0">
                <a:solidFill>
                  <a:srgbClr val="2F2F2F"/>
                </a:solidFill>
                <a:latin typeface="Lucida Sans"/>
                <a:cs typeface="Lucida Sans"/>
              </a:rPr>
              <a:t>you, </a:t>
            </a:r>
            <a:r>
              <a:rPr sz="1200" spc="-60" dirty="0">
                <a:solidFill>
                  <a:srgbClr val="2F2F2F"/>
                </a:solidFill>
                <a:latin typeface="Lucida Sans"/>
                <a:cs typeface="Lucida Sans"/>
              </a:rPr>
              <a:t>24/7/365,</a:t>
            </a:r>
            <a:r>
              <a:rPr sz="1200" spc="55" dirty="0">
                <a:solidFill>
                  <a:srgbClr val="2F2F2F"/>
                </a:solidFill>
                <a:latin typeface="Lucida Sans"/>
                <a:cs typeface="Lucida Sans"/>
              </a:rPr>
              <a:t> </a:t>
            </a:r>
            <a:r>
              <a:rPr sz="1200" dirty="0">
                <a:solidFill>
                  <a:srgbClr val="2F2F2F"/>
                </a:solidFill>
                <a:latin typeface="Lucida Sans"/>
                <a:cs typeface="Lucida Sans"/>
              </a:rPr>
              <a:t>with</a:t>
            </a:r>
            <a:r>
              <a:rPr sz="1200" spc="30" dirty="0">
                <a:solidFill>
                  <a:srgbClr val="2F2F2F"/>
                </a:solidFill>
                <a:latin typeface="Lucida Sans"/>
                <a:cs typeface="Lucida Sans"/>
              </a:rPr>
              <a:t> </a:t>
            </a:r>
            <a:r>
              <a:rPr sz="1200" spc="-10" dirty="0">
                <a:solidFill>
                  <a:srgbClr val="2F2F2F"/>
                </a:solidFill>
                <a:latin typeface="Lucida Sans"/>
                <a:cs typeface="Lucida Sans"/>
              </a:rPr>
              <a:t>immediate </a:t>
            </a:r>
            <a:r>
              <a:rPr sz="1200" dirty="0">
                <a:solidFill>
                  <a:srgbClr val="2F2F2F"/>
                </a:solidFill>
                <a:latin typeface="Lucida Sans"/>
                <a:cs typeface="Lucida Sans"/>
              </a:rPr>
              <a:t>availability</a:t>
            </a:r>
            <a:r>
              <a:rPr sz="1200" spc="-5" dirty="0">
                <a:solidFill>
                  <a:srgbClr val="2F2F2F"/>
                </a:solidFill>
                <a:latin typeface="Lucida Sans"/>
                <a:cs typeface="Lucida Sans"/>
              </a:rPr>
              <a:t> </a:t>
            </a:r>
            <a:r>
              <a:rPr sz="1200" dirty="0">
                <a:solidFill>
                  <a:srgbClr val="2F2F2F"/>
                </a:solidFill>
                <a:latin typeface="Lucida Sans"/>
                <a:cs typeface="Lucida Sans"/>
              </a:rPr>
              <a:t>for</a:t>
            </a:r>
            <a:r>
              <a:rPr sz="1200" spc="45" dirty="0">
                <a:solidFill>
                  <a:srgbClr val="2F2F2F"/>
                </a:solidFill>
                <a:latin typeface="Lucida Sans"/>
                <a:cs typeface="Lucida Sans"/>
              </a:rPr>
              <a:t> </a:t>
            </a:r>
            <a:r>
              <a:rPr sz="1200" spc="-10" dirty="0">
                <a:solidFill>
                  <a:srgbClr val="2F2F2F"/>
                </a:solidFill>
                <a:latin typeface="Lucida Sans"/>
                <a:cs typeface="Lucida Sans"/>
              </a:rPr>
              <a:t>appointments.</a:t>
            </a:r>
            <a:endParaRPr sz="1200">
              <a:latin typeface="Lucida Sans"/>
              <a:cs typeface="Lucida Sans"/>
            </a:endParaRPr>
          </a:p>
        </p:txBody>
      </p:sp>
      <p:pic>
        <p:nvPicPr>
          <p:cNvPr id="12" name="object 12"/>
          <p:cNvPicPr/>
          <p:nvPr/>
        </p:nvPicPr>
        <p:blipFill>
          <a:blip r:embed="rId5" cstate="print"/>
          <a:stretch>
            <a:fillRect/>
          </a:stretch>
        </p:blipFill>
        <p:spPr>
          <a:xfrm>
            <a:off x="4433454" y="2440235"/>
            <a:ext cx="659614" cy="642504"/>
          </a:xfrm>
          <a:prstGeom prst="rect">
            <a:avLst/>
          </a:prstGeom>
        </p:spPr>
      </p:pic>
      <p:sp>
        <p:nvSpPr>
          <p:cNvPr id="13" name="object 13"/>
          <p:cNvSpPr txBox="1"/>
          <p:nvPr/>
        </p:nvSpPr>
        <p:spPr>
          <a:xfrm>
            <a:off x="5278628" y="2001562"/>
            <a:ext cx="2700020" cy="1172210"/>
          </a:xfrm>
          <a:prstGeom prst="rect">
            <a:avLst/>
          </a:prstGeom>
        </p:spPr>
        <p:txBody>
          <a:bodyPr vert="horz" wrap="square" lIns="0" tIns="62230" rIns="0" bIns="0" rtlCol="0">
            <a:spAutoFit/>
          </a:bodyPr>
          <a:lstStyle/>
          <a:p>
            <a:pPr marL="12700">
              <a:lnSpc>
                <a:spcPct val="100000"/>
              </a:lnSpc>
              <a:spcBef>
                <a:spcPts val="490"/>
              </a:spcBef>
            </a:pPr>
            <a:r>
              <a:rPr sz="1400" b="1" dirty="0">
                <a:solidFill>
                  <a:srgbClr val="46135B"/>
                </a:solidFill>
                <a:latin typeface="Gill Sans MT"/>
                <a:cs typeface="Gill Sans MT"/>
              </a:rPr>
              <a:t>Care</a:t>
            </a:r>
            <a:r>
              <a:rPr sz="1400" b="1" spc="114" dirty="0">
                <a:solidFill>
                  <a:srgbClr val="46135B"/>
                </a:solidFill>
                <a:latin typeface="Gill Sans MT"/>
                <a:cs typeface="Gill Sans MT"/>
              </a:rPr>
              <a:t> </a:t>
            </a:r>
            <a:r>
              <a:rPr sz="1400" b="1" dirty="0">
                <a:solidFill>
                  <a:srgbClr val="46135B"/>
                </a:solidFill>
                <a:latin typeface="Gill Sans MT"/>
                <a:cs typeface="Gill Sans MT"/>
              </a:rPr>
              <a:t>coordination</a:t>
            </a:r>
            <a:r>
              <a:rPr sz="1400" b="1" spc="90" dirty="0">
                <a:solidFill>
                  <a:srgbClr val="46135B"/>
                </a:solidFill>
                <a:latin typeface="Gill Sans MT"/>
                <a:cs typeface="Gill Sans MT"/>
              </a:rPr>
              <a:t> </a:t>
            </a:r>
            <a:r>
              <a:rPr sz="1400" b="1" spc="-155" dirty="0">
                <a:solidFill>
                  <a:srgbClr val="46135B"/>
                </a:solidFill>
                <a:latin typeface="Gill Sans MT"/>
                <a:cs typeface="Gill Sans MT"/>
              </a:rPr>
              <a:t>&amp;</a:t>
            </a:r>
            <a:r>
              <a:rPr sz="1400" b="1" spc="140" dirty="0">
                <a:solidFill>
                  <a:srgbClr val="46135B"/>
                </a:solidFill>
                <a:latin typeface="Gill Sans MT"/>
                <a:cs typeface="Gill Sans MT"/>
              </a:rPr>
              <a:t> </a:t>
            </a:r>
            <a:r>
              <a:rPr sz="1400" b="1" spc="-10" dirty="0">
                <a:solidFill>
                  <a:srgbClr val="46135B"/>
                </a:solidFill>
                <a:latin typeface="Gill Sans MT"/>
                <a:cs typeface="Gill Sans MT"/>
              </a:rPr>
              <a:t>support</a:t>
            </a:r>
            <a:endParaRPr sz="1400">
              <a:latin typeface="Gill Sans MT"/>
              <a:cs typeface="Gill Sans MT"/>
            </a:endParaRPr>
          </a:p>
          <a:p>
            <a:pPr marL="12700" marR="5080">
              <a:lnSpc>
                <a:spcPts val="1300"/>
              </a:lnSpc>
              <a:spcBef>
                <a:spcPts val="490"/>
              </a:spcBef>
            </a:pPr>
            <a:r>
              <a:rPr sz="1200" dirty="0">
                <a:solidFill>
                  <a:srgbClr val="2F2F2F"/>
                </a:solidFill>
                <a:latin typeface="Lucida Sans"/>
                <a:cs typeface="Lucida Sans"/>
              </a:rPr>
              <a:t>In</a:t>
            </a:r>
            <a:r>
              <a:rPr sz="1200" spc="5" dirty="0">
                <a:solidFill>
                  <a:srgbClr val="2F2F2F"/>
                </a:solidFill>
                <a:latin typeface="Lucida Sans"/>
                <a:cs typeface="Lucida Sans"/>
              </a:rPr>
              <a:t> </a:t>
            </a:r>
            <a:r>
              <a:rPr sz="1200" dirty="0">
                <a:solidFill>
                  <a:srgbClr val="2F2F2F"/>
                </a:solidFill>
                <a:latin typeface="Lucida Sans"/>
                <a:cs typeface="Lucida Sans"/>
              </a:rPr>
              <a:t>addition</a:t>
            </a:r>
            <a:r>
              <a:rPr sz="1200" spc="-5" dirty="0">
                <a:solidFill>
                  <a:srgbClr val="2F2F2F"/>
                </a:solidFill>
                <a:latin typeface="Lucida Sans"/>
                <a:cs typeface="Lucida Sans"/>
              </a:rPr>
              <a:t> </a:t>
            </a:r>
            <a:r>
              <a:rPr sz="1200" dirty="0">
                <a:solidFill>
                  <a:srgbClr val="2F2F2F"/>
                </a:solidFill>
                <a:latin typeface="Lucida Sans"/>
                <a:cs typeface="Lucida Sans"/>
              </a:rPr>
              <a:t>to</a:t>
            </a:r>
            <a:r>
              <a:rPr sz="1200" spc="35" dirty="0">
                <a:solidFill>
                  <a:srgbClr val="2F2F2F"/>
                </a:solidFill>
                <a:latin typeface="Lucida Sans"/>
                <a:cs typeface="Lucida Sans"/>
              </a:rPr>
              <a:t> </a:t>
            </a:r>
            <a:r>
              <a:rPr sz="1200" dirty="0">
                <a:solidFill>
                  <a:srgbClr val="2F2F2F"/>
                </a:solidFill>
                <a:latin typeface="Lucida Sans"/>
                <a:cs typeface="Lucida Sans"/>
              </a:rPr>
              <a:t>primary</a:t>
            </a:r>
            <a:r>
              <a:rPr sz="1200" spc="10" dirty="0">
                <a:solidFill>
                  <a:srgbClr val="2F2F2F"/>
                </a:solidFill>
                <a:latin typeface="Lucida Sans"/>
                <a:cs typeface="Lucida Sans"/>
              </a:rPr>
              <a:t> </a:t>
            </a:r>
            <a:r>
              <a:rPr sz="1200" spc="-20" dirty="0">
                <a:solidFill>
                  <a:srgbClr val="2F2F2F"/>
                </a:solidFill>
                <a:latin typeface="Lucida Sans"/>
                <a:cs typeface="Lucida Sans"/>
              </a:rPr>
              <a:t>care, </a:t>
            </a:r>
            <a:r>
              <a:rPr sz="1200" dirty="0">
                <a:solidFill>
                  <a:srgbClr val="2F2F2F"/>
                </a:solidFill>
                <a:latin typeface="Lucida Sans"/>
                <a:cs typeface="Lucida Sans"/>
              </a:rPr>
              <a:t>CloseKnit</a:t>
            </a:r>
            <a:r>
              <a:rPr sz="1200" spc="50" dirty="0">
                <a:solidFill>
                  <a:srgbClr val="2F2F2F"/>
                </a:solidFill>
                <a:latin typeface="Lucida Sans"/>
                <a:cs typeface="Lucida Sans"/>
              </a:rPr>
              <a:t> </a:t>
            </a:r>
            <a:r>
              <a:rPr sz="1200" dirty="0">
                <a:solidFill>
                  <a:srgbClr val="2F2F2F"/>
                </a:solidFill>
                <a:latin typeface="Lucida Sans"/>
                <a:cs typeface="Lucida Sans"/>
              </a:rPr>
              <a:t>offers</a:t>
            </a:r>
            <a:r>
              <a:rPr sz="1200" spc="85" dirty="0">
                <a:solidFill>
                  <a:srgbClr val="2F2F2F"/>
                </a:solidFill>
                <a:latin typeface="Lucida Sans"/>
                <a:cs typeface="Lucida Sans"/>
              </a:rPr>
              <a:t> </a:t>
            </a:r>
            <a:r>
              <a:rPr sz="1200" dirty="0">
                <a:solidFill>
                  <a:srgbClr val="2F2F2F"/>
                </a:solidFill>
                <a:latin typeface="Lucida Sans"/>
                <a:cs typeface="Lucida Sans"/>
              </a:rPr>
              <a:t>support</a:t>
            </a:r>
            <a:r>
              <a:rPr sz="1200" spc="65" dirty="0">
                <a:solidFill>
                  <a:srgbClr val="2F2F2F"/>
                </a:solidFill>
                <a:latin typeface="Lucida Sans"/>
                <a:cs typeface="Lucida Sans"/>
              </a:rPr>
              <a:t> </a:t>
            </a:r>
            <a:r>
              <a:rPr sz="1200" spc="-25" dirty="0">
                <a:solidFill>
                  <a:srgbClr val="2F2F2F"/>
                </a:solidFill>
                <a:latin typeface="Lucida Sans"/>
                <a:cs typeface="Lucida Sans"/>
              </a:rPr>
              <a:t>for </a:t>
            </a:r>
            <a:r>
              <a:rPr sz="1200" dirty="0">
                <a:solidFill>
                  <a:srgbClr val="2F2F2F"/>
                </a:solidFill>
                <a:latin typeface="Lucida Sans"/>
                <a:cs typeface="Lucida Sans"/>
              </a:rPr>
              <a:t>member’s</a:t>
            </a:r>
            <a:r>
              <a:rPr sz="1200" spc="75" dirty="0">
                <a:solidFill>
                  <a:srgbClr val="2F2F2F"/>
                </a:solidFill>
                <a:latin typeface="Lucida Sans"/>
                <a:cs typeface="Lucida Sans"/>
              </a:rPr>
              <a:t> </a:t>
            </a:r>
            <a:r>
              <a:rPr sz="1200" dirty="0">
                <a:solidFill>
                  <a:srgbClr val="2F2F2F"/>
                </a:solidFill>
                <a:latin typeface="Lucida Sans"/>
                <a:cs typeface="Lucida Sans"/>
              </a:rPr>
              <a:t>whole</a:t>
            </a:r>
            <a:r>
              <a:rPr sz="1200" spc="70" dirty="0">
                <a:solidFill>
                  <a:srgbClr val="2F2F2F"/>
                </a:solidFill>
                <a:latin typeface="Lucida Sans"/>
                <a:cs typeface="Lucida Sans"/>
              </a:rPr>
              <a:t> </a:t>
            </a:r>
            <a:r>
              <a:rPr sz="1200" dirty="0">
                <a:solidFill>
                  <a:srgbClr val="2F2F2F"/>
                </a:solidFill>
                <a:latin typeface="Lucida Sans"/>
                <a:cs typeface="Lucida Sans"/>
              </a:rPr>
              <a:t>health</a:t>
            </a:r>
            <a:r>
              <a:rPr sz="1200" spc="75" dirty="0">
                <a:solidFill>
                  <a:srgbClr val="2F2F2F"/>
                </a:solidFill>
                <a:latin typeface="Lucida Sans"/>
                <a:cs typeface="Lucida Sans"/>
              </a:rPr>
              <a:t> </a:t>
            </a:r>
            <a:r>
              <a:rPr sz="1200" spc="-10" dirty="0">
                <a:solidFill>
                  <a:srgbClr val="2F2F2F"/>
                </a:solidFill>
                <a:latin typeface="Lucida Sans"/>
                <a:cs typeface="Lucida Sans"/>
              </a:rPr>
              <a:t>including </a:t>
            </a:r>
            <a:r>
              <a:rPr sz="1200" dirty="0">
                <a:solidFill>
                  <a:srgbClr val="2F2F2F"/>
                </a:solidFill>
                <a:latin typeface="Lucida Sans"/>
                <a:cs typeface="Lucida Sans"/>
              </a:rPr>
              <a:t>coordinating</a:t>
            </a:r>
            <a:r>
              <a:rPr sz="1200" spc="-25" dirty="0">
                <a:solidFill>
                  <a:srgbClr val="2F2F2F"/>
                </a:solidFill>
                <a:latin typeface="Lucida Sans"/>
                <a:cs typeface="Lucida Sans"/>
              </a:rPr>
              <a:t> </a:t>
            </a:r>
            <a:r>
              <a:rPr sz="1200" dirty="0">
                <a:solidFill>
                  <a:srgbClr val="2F2F2F"/>
                </a:solidFill>
                <a:latin typeface="Lucida Sans"/>
                <a:cs typeface="Lucida Sans"/>
              </a:rPr>
              <a:t>care,</a:t>
            </a:r>
            <a:r>
              <a:rPr sz="1200" spc="-15" dirty="0">
                <a:solidFill>
                  <a:srgbClr val="2F2F2F"/>
                </a:solidFill>
                <a:latin typeface="Lucida Sans"/>
                <a:cs typeface="Lucida Sans"/>
              </a:rPr>
              <a:t> </a:t>
            </a:r>
            <a:r>
              <a:rPr sz="1200" spc="-10" dirty="0">
                <a:solidFill>
                  <a:srgbClr val="2F2F2F"/>
                </a:solidFill>
                <a:latin typeface="Lucida Sans"/>
                <a:cs typeface="Lucida Sans"/>
              </a:rPr>
              <a:t>appointment </a:t>
            </a:r>
            <a:r>
              <a:rPr sz="1200" dirty="0">
                <a:solidFill>
                  <a:srgbClr val="2F2F2F"/>
                </a:solidFill>
                <a:latin typeface="Lucida Sans"/>
                <a:cs typeface="Lucida Sans"/>
              </a:rPr>
              <a:t>scheduling</a:t>
            </a:r>
            <a:r>
              <a:rPr sz="1200" spc="5" dirty="0">
                <a:solidFill>
                  <a:srgbClr val="2F2F2F"/>
                </a:solidFill>
                <a:latin typeface="Lucida Sans"/>
                <a:cs typeface="Lucida Sans"/>
              </a:rPr>
              <a:t> </a:t>
            </a:r>
            <a:r>
              <a:rPr sz="1200" dirty="0">
                <a:solidFill>
                  <a:srgbClr val="2F2F2F"/>
                </a:solidFill>
                <a:latin typeface="Lucida Sans"/>
                <a:cs typeface="Lucida Sans"/>
              </a:rPr>
              <a:t>and</a:t>
            </a:r>
            <a:r>
              <a:rPr sz="1200" spc="40" dirty="0">
                <a:solidFill>
                  <a:srgbClr val="2F2F2F"/>
                </a:solidFill>
                <a:latin typeface="Lucida Sans"/>
                <a:cs typeface="Lucida Sans"/>
              </a:rPr>
              <a:t> </a:t>
            </a:r>
            <a:r>
              <a:rPr sz="1200" dirty="0">
                <a:solidFill>
                  <a:srgbClr val="2F2F2F"/>
                </a:solidFill>
                <a:latin typeface="Lucida Sans"/>
                <a:cs typeface="Lucida Sans"/>
              </a:rPr>
              <a:t>enrollment</a:t>
            </a:r>
            <a:r>
              <a:rPr sz="1200" spc="45" dirty="0">
                <a:solidFill>
                  <a:srgbClr val="2F2F2F"/>
                </a:solidFill>
                <a:latin typeface="Lucida Sans"/>
                <a:cs typeface="Lucida Sans"/>
              </a:rPr>
              <a:t> </a:t>
            </a:r>
            <a:r>
              <a:rPr sz="1200" spc="-10" dirty="0">
                <a:solidFill>
                  <a:srgbClr val="2F2F2F"/>
                </a:solidFill>
                <a:latin typeface="Lucida Sans"/>
                <a:cs typeface="Lucida Sans"/>
              </a:rPr>
              <a:t>support.</a:t>
            </a:r>
            <a:endParaRPr sz="1200">
              <a:latin typeface="Lucida Sans"/>
              <a:cs typeface="Lucida Sans"/>
            </a:endParaRPr>
          </a:p>
        </p:txBody>
      </p:sp>
      <p:sp>
        <p:nvSpPr>
          <p:cNvPr id="14" name="object 14"/>
          <p:cNvSpPr txBox="1"/>
          <p:nvPr/>
        </p:nvSpPr>
        <p:spPr>
          <a:xfrm>
            <a:off x="5278628" y="589347"/>
            <a:ext cx="2686050" cy="1169035"/>
          </a:xfrm>
          <a:prstGeom prst="rect">
            <a:avLst/>
          </a:prstGeom>
        </p:spPr>
        <p:txBody>
          <a:bodyPr vert="horz" wrap="square" lIns="0" tIns="60325" rIns="0" bIns="0" rtlCol="0">
            <a:spAutoFit/>
          </a:bodyPr>
          <a:lstStyle/>
          <a:p>
            <a:pPr marL="12700">
              <a:lnSpc>
                <a:spcPct val="100000"/>
              </a:lnSpc>
              <a:spcBef>
                <a:spcPts val="475"/>
              </a:spcBef>
            </a:pPr>
            <a:r>
              <a:rPr sz="1400" b="1" dirty="0">
                <a:solidFill>
                  <a:srgbClr val="46135B"/>
                </a:solidFill>
                <a:latin typeface="Gill Sans MT"/>
                <a:cs typeface="Gill Sans MT"/>
              </a:rPr>
              <a:t>Whole</a:t>
            </a:r>
            <a:r>
              <a:rPr sz="1400" b="1" spc="-40" dirty="0">
                <a:solidFill>
                  <a:srgbClr val="46135B"/>
                </a:solidFill>
                <a:latin typeface="Gill Sans MT"/>
                <a:cs typeface="Gill Sans MT"/>
              </a:rPr>
              <a:t> </a:t>
            </a:r>
            <a:r>
              <a:rPr sz="1400" b="1" spc="55" dirty="0">
                <a:solidFill>
                  <a:srgbClr val="46135B"/>
                </a:solidFill>
                <a:latin typeface="Gill Sans MT"/>
                <a:cs typeface="Gill Sans MT"/>
              </a:rPr>
              <a:t>health</a:t>
            </a:r>
            <a:r>
              <a:rPr sz="1400" b="1" spc="-40" dirty="0">
                <a:solidFill>
                  <a:srgbClr val="46135B"/>
                </a:solidFill>
                <a:latin typeface="Gill Sans MT"/>
                <a:cs typeface="Gill Sans MT"/>
              </a:rPr>
              <a:t> </a:t>
            </a:r>
            <a:r>
              <a:rPr sz="1400" b="1" spc="50" dirty="0">
                <a:solidFill>
                  <a:srgbClr val="46135B"/>
                </a:solidFill>
                <a:latin typeface="Gill Sans MT"/>
                <a:cs typeface="Gill Sans MT"/>
              </a:rPr>
              <a:t>services</a:t>
            </a:r>
            <a:endParaRPr sz="1400">
              <a:latin typeface="Gill Sans MT"/>
              <a:cs typeface="Gill Sans MT"/>
            </a:endParaRPr>
          </a:p>
          <a:p>
            <a:pPr marL="12700" marR="5080">
              <a:lnSpc>
                <a:spcPct val="90100"/>
              </a:lnSpc>
              <a:spcBef>
                <a:spcPts val="465"/>
              </a:spcBef>
            </a:pPr>
            <a:r>
              <a:rPr sz="1200" dirty="0">
                <a:solidFill>
                  <a:srgbClr val="2F2F2F"/>
                </a:solidFill>
                <a:latin typeface="Lucida Sans"/>
                <a:cs typeface="Lucida Sans"/>
              </a:rPr>
              <a:t>The</a:t>
            </a:r>
            <a:r>
              <a:rPr sz="1200" spc="135" dirty="0">
                <a:solidFill>
                  <a:srgbClr val="2F2F2F"/>
                </a:solidFill>
                <a:latin typeface="Lucida Sans"/>
                <a:cs typeface="Lucida Sans"/>
              </a:rPr>
              <a:t> </a:t>
            </a:r>
            <a:r>
              <a:rPr sz="1200" dirty="0">
                <a:solidFill>
                  <a:srgbClr val="2F2F2F"/>
                </a:solidFill>
                <a:latin typeface="Lucida Sans"/>
                <a:cs typeface="Lucida Sans"/>
              </a:rPr>
              <a:t>virtual-first</a:t>
            </a:r>
            <a:r>
              <a:rPr sz="1200" spc="85" dirty="0">
                <a:solidFill>
                  <a:srgbClr val="2F2F2F"/>
                </a:solidFill>
                <a:latin typeface="Lucida Sans"/>
                <a:cs typeface="Lucida Sans"/>
              </a:rPr>
              <a:t> </a:t>
            </a:r>
            <a:r>
              <a:rPr sz="1200" dirty="0">
                <a:solidFill>
                  <a:srgbClr val="2F2F2F"/>
                </a:solidFill>
                <a:latin typeface="Lucida Sans"/>
                <a:cs typeface="Lucida Sans"/>
              </a:rPr>
              <a:t>model</a:t>
            </a:r>
            <a:r>
              <a:rPr sz="1200" spc="145" dirty="0">
                <a:solidFill>
                  <a:srgbClr val="2F2F2F"/>
                </a:solidFill>
                <a:latin typeface="Lucida Sans"/>
                <a:cs typeface="Lucida Sans"/>
              </a:rPr>
              <a:t> </a:t>
            </a:r>
            <a:r>
              <a:rPr sz="1200" spc="-10" dirty="0">
                <a:solidFill>
                  <a:srgbClr val="2F2F2F"/>
                </a:solidFill>
                <a:latin typeface="Lucida Sans"/>
                <a:cs typeface="Lucida Sans"/>
              </a:rPr>
              <a:t>offers </a:t>
            </a:r>
            <a:r>
              <a:rPr sz="1200" dirty="0">
                <a:solidFill>
                  <a:srgbClr val="2F2F2F"/>
                </a:solidFill>
                <a:latin typeface="Lucida Sans"/>
                <a:cs typeface="Lucida Sans"/>
              </a:rPr>
              <a:t>preventive</a:t>
            </a:r>
            <a:r>
              <a:rPr sz="1200" spc="20" dirty="0">
                <a:solidFill>
                  <a:srgbClr val="2F2F2F"/>
                </a:solidFill>
                <a:latin typeface="Lucida Sans"/>
                <a:cs typeface="Lucida Sans"/>
              </a:rPr>
              <a:t> </a:t>
            </a:r>
            <a:r>
              <a:rPr sz="1200" dirty="0">
                <a:solidFill>
                  <a:srgbClr val="2F2F2F"/>
                </a:solidFill>
                <a:latin typeface="Lucida Sans"/>
                <a:cs typeface="Lucida Sans"/>
              </a:rPr>
              <a:t>and</a:t>
            </a:r>
            <a:r>
              <a:rPr sz="1200" spc="-10" dirty="0">
                <a:solidFill>
                  <a:srgbClr val="2F2F2F"/>
                </a:solidFill>
                <a:latin typeface="Lucida Sans"/>
                <a:cs typeface="Lucida Sans"/>
              </a:rPr>
              <a:t> </a:t>
            </a:r>
            <a:r>
              <a:rPr sz="1200" dirty="0">
                <a:solidFill>
                  <a:srgbClr val="2F2F2F"/>
                </a:solidFill>
                <a:latin typeface="Lucida Sans"/>
                <a:cs typeface="Lucida Sans"/>
              </a:rPr>
              <a:t>urgent</a:t>
            </a:r>
            <a:r>
              <a:rPr sz="1200" spc="5" dirty="0">
                <a:solidFill>
                  <a:srgbClr val="2F2F2F"/>
                </a:solidFill>
                <a:latin typeface="Lucida Sans"/>
                <a:cs typeface="Lucida Sans"/>
              </a:rPr>
              <a:t> </a:t>
            </a:r>
            <a:r>
              <a:rPr sz="1200" spc="-20" dirty="0">
                <a:solidFill>
                  <a:srgbClr val="2F2F2F"/>
                </a:solidFill>
                <a:latin typeface="Lucida Sans"/>
                <a:cs typeface="Lucida Sans"/>
              </a:rPr>
              <a:t>care, </a:t>
            </a:r>
            <a:r>
              <a:rPr sz="1200" dirty="0">
                <a:solidFill>
                  <a:srgbClr val="2F2F2F"/>
                </a:solidFill>
                <a:latin typeface="Lucida Sans"/>
                <a:cs typeface="Lucida Sans"/>
              </a:rPr>
              <a:t>behavioral</a:t>
            </a:r>
            <a:r>
              <a:rPr sz="1200" spc="50" dirty="0">
                <a:solidFill>
                  <a:srgbClr val="2F2F2F"/>
                </a:solidFill>
                <a:latin typeface="Lucida Sans"/>
                <a:cs typeface="Lucida Sans"/>
              </a:rPr>
              <a:t> </a:t>
            </a:r>
            <a:r>
              <a:rPr sz="1200" dirty="0">
                <a:solidFill>
                  <a:srgbClr val="2F2F2F"/>
                </a:solidFill>
                <a:latin typeface="Lucida Sans"/>
                <a:cs typeface="Lucida Sans"/>
              </a:rPr>
              <a:t>and</a:t>
            </a:r>
            <a:r>
              <a:rPr sz="1200" spc="25" dirty="0">
                <a:solidFill>
                  <a:srgbClr val="2F2F2F"/>
                </a:solidFill>
                <a:latin typeface="Lucida Sans"/>
                <a:cs typeface="Lucida Sans"/>
              </a:rPr>
              <a:t> </a:t>
            </a:r>
            <a:r>
              <a:rPr sz="1200" dirty="0">
                <a:solidFill>
                  <a:srgbClr val="2F2F2F"/>
                </a:solidFill>
                <a:latin typeface="Lucida Sans"/>
                <a:cs typeface="Lucida Sans"/>
              </a:rPr>
              <a:t>mental</a:t>
            </a:r>
            <a:r>
              <a:rPr sz="1200" spc="35" dirty="0">
                <a:solidFill>
                  <a:srgbClr val="2F2F2F"/>
                </a:solidFill>
                <a:latin typeface="Lucida Sans"/>
                <a:cs typeface="Lucida Sans"/>
              </a:rPr>
              <a:t> </a:t>
            </a:r>
            <a:r>
              <a:rPr sz="1200" spc="-10" dirty="0">
                <a:solidFill>
                  <a:srgbClr val="2F2F2F"/>
                </a:solidFill>
                <a:latin typeface="Lucida Sans"/>
                <a:cs typeface="Lucida Sans"/>
              </a:rPr>
              <a:t>health, </a:t>
            </a:r>
            <a:r>
              <a:rPr sz="1200" dirty="0">
                <a:solidFill>
                  <a:srgbClr val="2F2F2F"/>
                </a:solidFill>
                <a:latin typeface="Lucida Sans"/>
                <a:cs typeface="Lucida Sans"/>
              </a:rPr>
              <a:t>chronic</a:t>
            </a:r>
            <a:r>
              <a:rPr sz="1200" spc="40" dirty="0">
                <a:solidFill>
                  <a:srgbClr val="2F2F2F"/>
                </a:solidFill>
                <a:latin typeface="Lucida Sans"/>
                <a:cs typeface="Lucida Sans"/>
              </a:rPr>
              <a:t> </a:t>
            </a:r>
            <a:r>
              <a:rPr sz="1200" dirty="0">
                <a:solidFill>
                  <a:srgbClr val="2F2F2F"/>
                </a:solidFill>
                <a:latin typeface="Lucida Sans"/>
                <a:cs typeface="Lucida Sans"/>
              </a:rPr>
              <a:t>condition</a:t>
            </a:r>
            <a:r>
              <a:rPr sz="1200" spc="40" dirty="0">
                <a:solidFill>
                  <a:srgbClr val="2F2F2F"/>
                </a:solidFill>
                <a:latin typeface="Lucida Sans"/>
                <a:cs typeface="Lucida Sans"/>
              </a:rPr>
              <a:t> </a:t>
            </a:r>
            <a:r>
              <a:rPr sz="1200" spc="-10" dirty="0">
                <a:solidFill>
                  <a:srgbClr val="2F2F2F"/>
                </a:solidFill>
                <a:latin typeface="Lucida Sans"/>
                <a:cs typeface="Lucida Sans"/>
              </a:rPr>
              <a:t>prevention, </a:t>
            </a:r>
            <a:r>
              <a:rPr sz="1200" dirty="0">
                <a:solidFill>
                  <a:srgbClr val="2F2F2F"/>
                </a:solidFill>
                <a:latin typeface="Lucida Sans"/>
                <a:cs typeface="Lucida Sans"/>
              </a:rPr>
              <a:t>medication</a:t>
            </a:r>
            <a:r>
              <a:rPr sz="1200" spc="40" dirty="0">
                <a:solidFill>
                  <a:srgbClr val="2F2F2F"/>
                </a:solidFill>
                <a:latin typeface="Lucida Sans"/>
                <a:cs typeface="Lucida Sans"/>
              </a:rPr>
              <a:t> </a:t>
            </a:r>
            <a:r>
              <a:rPr sz="1200" dirty="0">
                <a:solidFill>
                  <a:srgbClr val="2F2F2F"/>
                </a:solidFill>
                <a:latin typeface="Lucida Sans"/>
                <a:cs typeface="Lucida Sans"/>
              </a:rPr>
              <a:t>management</a:t>
            </a:r>
            <a:r>
              <a:rPr sz="1200" spc="30" dirty="0">
                <a:solidFill>
                  <a:srgbClr val="2F2F2F"/>
                </a:solidFill>
                <a:latin typeface="Lucida Sans"/>
                <a:cs typeface="Lucida Sans"/>
              </a:rPr>
              <a:t> </a:t>
            </a:r>
            <a:r>
              <a:rPr sz="1200" dirty="0">
                <a:solidFill>
                  <a:srgbClr val="2F2F2F"/>
                </a:solidFill>
                <a:latin typeface="Lucida Sans"/>
                <a:cs typeface="Lucida Sans"/>
              </a:rPr>
              <a:t>and</a:t>
            </a:r>
            <a:r>
              <a:rPr sz="1200" spc="40" dirty="0">
                <a:solidFill>
                  <a:srgbClr val="2F2F2F"/>
                </a:solidFill>
                <a:latin typeface="Lucida Sans"/>
                <a:cs typeface="Lucida Sans"/>
              </a:rPr>
              <a:t> </a:t>
            </a:r>
            <a:r>
              <a:rPr sz="1200" spc="-20" dirty="0">
                <a:solidFill>
                  <a:srgbClr val="2F2F2F"/>
                </a:solidFill>
                <a:latin typeface="Lucida Sans"/>
                <a:cs typeface="Lucida Sans"/>
              </a:rPr>
              <a:t>more.</a:t>
            </a:r>
            <a:endParaRPr sz="1200">
              <a:latin typeface="Lucida Sans"/>
              <a:cs typeface="Lucida Sans"/>
            </a:endParaRPr>
          </a:p>
        </p:txBody>
      </p:sp>
      <p:pic>
        <p:nvPicPr>
          <p:cNvPr id="15" name="object 15"/>
          <p:cNvPicPr/>
          <p:nvPr/>
        </p:nvPicPr>
        <p:blipFill>
          <a:blip r:embed="rId6" cstate="print"/>
          <a:stretch>
            <a:fillRect/>
          </a:stretch>
        </p:blipFill>
        <p:spPr>
          <a:xfrm>
            <a:off x="8373254" y="5520118"/>
            <a:ext cx="596611" cy="604647"/>
          </a:xfrm>
          <a:prstGeom prst="rect">
            <a:avLst/>
          </a:prstGeom>
        </p:spPr>
      </p:pic>
      <p:sp>
        <p:nvSpPr>
          <p:cNvPr id="16" name="object 16"/>
          <p:cNvSpPr txBox="1"/>
          <p:nvPr/>
        </p:nvSpPr>
        <p:spPr>
          <a:xfrm>
            <a:off x="9089517" y="5133326"/>
            <a:ext cx="2308225" cy="1030605"/>
          </a:xfrm>
          <a:prstGeom prst="rect">
            <a:avLst/>
          </a:prstGeom>
        </p:spPr>
        <p:txBody>
          <a:bodyPr vert="horz" wrap="square" lIns="0" tIns="74930" rIns="0" bIns="0" rtlCol="0">
            <a:spAutoFit/>
          </a:bodyPr>
          <a:lstStyle/>
          <a:p>
            <a:pPr marL="12700">
              <a:lnSpc>
                <a:spcPct val="100000"/>
              </a:lnSpc>
              <a:spcBef>
                <a:spcPts val="590"/>
              </a:spcBef>
            </a:pPr>
            <a:r>
              <a:rPr sz="1400" b="1" dirty="0">
                <a:solidFill>
                  <a:srgbClr val="46135B"/>
                </a:solidFill>
                <a:latin typeface="Gill Sans MT"/>
                <a:cs typeface="Gill Sans MT"/>
              </a:rPr>
              <a:t>True</a:t>
            </a:r>
            <a:r>
              <a:rPr sz="1400" b="1" spc="-55" dirty="0">
                <a:solidFill>
                  <a:srgbClr val="46135B"/>
                </a:solidFill>
                <a:latin typeface="Gill Sans MT"/>
                <a:cs typeface="Gill Sans MT"/>
              </a:rPr>
              <a:t> </a:t>
            </a:r>
            <a:r>
              <a:rPr sz="1400" b="1" spc="40" dirty="0">
                <a:solidFill>
                  <a:srgbClr val="46135B"/>
                </a:solidFill>
                <a:latin typeface="Gill Sans MT"/>
                <a:cs typeface="Gill Sans MT"/>
              </a:rPr>
              <a:t>transparency</a:t>
            </a:r>
            <a:endParaRPr sz="1400">
              <a:latin typeface="Gill Sans MT"/>
              <a:cs typeface="Gill Sans MT"/>
            </a:endParaRPr>
          </a:p>
          <a:p>
            <a:pPr marL="12700" marR="5080">
              <a:lnSpc>
                <a:spcPts val="1300"/>
              </a:lnSpc>
              <a:spcBef>
                <a:spcPts val="575"/>
              </a:spcBef>
            </a:pPr>
            <a:r>
              <a:rPr sz="1200" dirty="0">
                <a:solidFill>
                  <a:srgbClr val="2F2F2F"/>
                </a:solidFill>
                <a:latin typeface="Lucida Sans"/>
                <a:cs typeface="Lucida Sans"/>
              </a:rPr>
              <a:t>True</a:t>
            </a:r>
            <a:r>
              <a:rPr sz="1200" spc="80" dirty="0">
                <a:solidFill>
                  <a:srgbClr val="2F2F2F"/>
                </a:solidFill>
                <a:latin typeface="Lucida Sans"/>
                <a:cs typeface="Lucida Sans"/>
              </a:rPr>
              <a:t> </a:t>
            </a:r>
            <a:r>
              <a:rPr sz="1200" dirty="0">
                <a:solidFill>
                  <a:srgbClr val="2F2F2F"/>
                </a:solidFill>
                <a:latin typeface="Lucida Sans"/>
                <a:cs typeface="Lucida Sans"/>
              </a:rPr>
              <a:t>cost</a:t>
            </a:r>
            <a:r>
              <a:rPr sz="1200" spc="110" dirty="0">
                <a:solidFill>
                  <a:srgbClr val="2F2F2F"/>
                </a:solidFill>
                <a:latin typeface="Lucida Sans"/>
                <a:cs typeface="Lucida Sans"/>
              </a:rPr>
              <a:t> </a:t>
            </a:r>
            <a:r>
              <a:rPr sz="1200" dirty="0">
                <a:solidFill>
                  <a:srgbClr val="2F2F2F"/>
                </a:solidFill>
                <a:latin typeface="Lucida Sans"/>
                <a:cs typeface="Lucida Sans"/>
              </a:rPr>
              <a:t>transparency</a:t>
            </a:r>
            <a:r>
              <a:rPr sz="1200" spc="75" dirty="0">
                <a:solidFill>
                  <a:srgbClr val="2F2F2F"/>
                </a:solidFill>
                <a:latin typeface="Lucida Sans"/>
                <a:cs typeface="Lucida Sans"/>
              </a:rPr>
              <a:t> </a:t>
            </a:r>
            <a:r>
              <a:rPr sz="1200" spc="-20" dirty="0">
                <a:solidFill>
                  <a:srgbClr val="2F2F2F"/>
                </a:solidFill>
                <a:latin typeface="Lucida Sans"/>
                <a:cs typeface="Lucida Sans"/>
              </a:rPr>
              <a:t>means </a:t>
            </a:r>
            <a:r>
              <a:rPr sz="1200" dirty="0">
                <a:solidFill>
                  <a:srgbClr val="2F2F2F"/>
                </a:solidFill>
                <a:latin typeface="Lucida Sans"/>
                <a:cs typeface="Lucida Sans"/>
              </a:rPr>
              <a:t>no </a:t>
            </a:r>
            <a:r>
              <a:rPr sz="1200" spc="-20" dirty="0">
                <a:solidFill>
                  <a:srgbClr val="2F2F2F"/>
                </a:solidFill>
                <a:latin typeface="Lucida Sans"/>
                <a:cs typeface="Lucida Sans"/>
              </a:rPr>
              <a:t>billing </a:t>
            </a:r>
            <a:r>
              <a:rPr sz="1200" dirty="0">
                <a:solidFill>
                  <a:srgbClr val="2F2F2F"/>
                </a:solidFill>
                <a:latin typeface="Lucida Sans"/>
                <a:cs typeface="Lucida Sans"/>
              </a:rPr>
              <a:t>surprises. </a:t>
            </a:r>
            <a:r>
              <a:rPr sz="1200" spc="-10" dirty="0">
                <a:solidFill>
                  <a:srgbClr val="2F2F2F"/>
                </a:solidFill>
                <a:latin typeface="Lucida Sans"/>
                <a:cs typeface="Lucida Sans"/>
              </a:rPr>
              <a:t>Members </a:t>
            </a:r>
            <a:r>
              <a:rPr sz="1200" dirty="0">
                <a:solidFill>
                  <a:srgbClr val="2F2F2F"/>
                </a:solidFill>
                <a:latin typeface="Lucida Sans"/>
                <a:cs typeface="Lucida Sans"/>
              </a:rPr>
              <a:t>will</a:t>
            </a:r>
            <a:r>
              <a:rPr sz="1200" spc="30" dirty="0">
                <a:solidFill>
                  <a:srgbClr val="2F2F2F"/>
                </a:solidFill>
                <a:latin typeface="Lucida Sans"/>
                <a:cs typeface="Lucida Sans"/>
              </a:rPr>
              <a:t> </a:t>
            </a:r>
            <a:r>
              <a:rPr sz="1200" dirty="0">
                <a:solidFill>
                  <a:srgbClr val="2F2F2F"/>
                </a:solidFill>
                <a:latin typeface="Lucida Sans"/>
                <a:cs typeface="Lucida Sans"/>
              </a:rPr>
              <a:t>know</a:t>
            </a:r>
            <a:r>
              <a:rPr sz="1200" spc="55" dirty="0">
                <a:solidFill>
                  <a:srgbClr val="2F2F2F"/>
                </a:solidFill>
                <a:latin typeface="Lucida Sans"/>
                <a:cs typeface="Lucida Sans"/>
              </a:rPr>
              <a:t> </a:t>
            </a:r>
            <a:r>
              <a:rPr sz="1200" dirty="0">
                <a:solidFill>
                  <a:srgbClr val="2F2F2F"/>
                </a:solidFill>
                <a:latin typeface="Lucida Sans"/>
                <a:cs typeface="Lucida Sans"/>
              </a:rPr>
              <a:t>what</a:t>
            </a:r>
            <a:r>
              <a:rPr sz="1200" spc="35" dirty="0">
                <a:solidFill>
                  <a:srgbClr val="2F2F2F"/>
                </a:solidFill>
                <a:latin typeface="Lucida Sans"/>
                <a:cs typeface="Lucida Sans"/>
              </a:rPr>
              <a:t> </a:t>
            </a:r>
            <a:r>
              <a:rPr sz="1200" dirty="0">
                <a:solidFill>
                  <a:srgbClr val="2F2F2F"/>
                </a:solidFill>
                <a:latin typeface="Lucida Sans"/>
                <a:cs typeface="Lucida Sans"/>
              </a:rPr>
              <a:t>things</a:t>
            </a:r>
            <a:r>
              <a:rPr sz="1200" spc="45" dirty="0">
                <a:solidFill>
                  <a:srgbClr val="2F2F2F"/>
                </a:solidFill>
                <a:latin typeface="Lucida Sans"/>
                <a:cs typeface="Lucida Sans"/>
              </a:rPr>
              <a:t> </a:t>
            </a:r>
            <a:r>
              <a:rPr sz="1200" spc="-20" dirty="0">
                <a:solidFill>
                  <a:srgbClr val="2F2F2F"/>
                </a:solidFill>
                <a:latin typeface="Lucida Sans"/>
                <a:cs typeface="Lucida Sans"/>
              </a:rPr>
              <a:t>cost </a:t>
            </a:r>
            <a:r>
              <a:rPr sz="1200" dirty="0">
                <a:solidFill>
                  <a:srgbClr val="2F2F2F"/>
                </a:solidFill>
                <a:latin typeface="Lucida Sans"/>
                <a:cs typeface="Lucida Sans"/>
              </a:rPr>
              <a:t>ahead</a:t>
            </a:r>
            <a:r>
              <a:rPr sz="1200" spc="10" dirty="0">
                <a:solidFill>
                  <a:srgbClr val="2F2F2F"/>
                </a:solidFill>
                <a:latin typeface="Lucida Sans"/>
                <a:cs typeface="Lucida Sans"/>
              </a:rPr>
              <a:t> </a:t>
            </a:r>
            <a:r>
              <a:rPr sz="1200" dirty="0">
                <a:solidFill>
                  <a:srgbClr val="2F2F2F"/>
                </a:solidFill>
                <a:latin typeface="Lucida Sans"/>
                <a:cs typeface="Lucida Sans"/>
              </a:rPr>
              <a:t>of</a:t>
            </a:r>
            <a:r>
              <a:rPr sz="1200" spc="65" dirty="0">
                <a:solidFill>
                  <a:srgbClr val="2F2F2F"/>
                </a:solidFill>
                <a:latin typeface="Lucida Sans"/>
                <a:cs typeface="Lucida Sans"/>
              </a:rPr>
              <a:t> </a:t>
            </a:r>
            <a:r>
              <a:rPr sz="1200" spc="-10" dirty="0">
                <a:solidFill>
                  <a:srgbClr val="2F2F2F"/>
                </a:solidFill>
                <a:latin typeface="Lucida Sans"/>
                <a:cs typeface="Lucida Sans"/>
              </a:rPr>
              <a:t>time.</a:t>
            </a:r>
            <a:endParaRPr sz="1200">
              <a:latin typeface="Lucida Sans"/>
              <a:cs typeface="Lucida Sans"/>
            </a:endParaRPr>
          </a:p>
        </p:txBody>
      </p:sp>
      <p:pic>
        <p:nvPicPr>
          <p:cNvPr id="17" name="object 17"/>
          <p:cNvPicPr/>
          <p:nvPr/>
        </p:nvPicPr>
        <p:blipFill>
          <a:blip r:embed="rId7" cstate="print"/>
          <a:stretch>
            <a:fillRect/>
          </a:stretch>
        </p:blipFill>
        <p:spPr>
          <a:xfrm>
            <a:off x="8409968" y="3945817"/>
            <a:ext cx="523182" cy="613808"/>
          </a:xfrm>
          <a:prstGeom prst="rect">
            <a:avLst/>
          </a:prstGeom>
        </p:spPr>
      </p:pic>
      <p:sp>
        <p:nvSpPr>
          <p:cNvPr id="18" name="object 18"/>
          <p:cNvSpPr txBox="1"/>
          <p:nvPr/>
        </p:nvSpPr>
        <p:spPr>
          <a:xfrm>
            <a:off x="9089517" y="3524734"/>
            <a:ext cx="2597150" cy="1338580"/>
          </a:xfrm>
          <a:prstGeom prst="rect">
            <a:avLst/>
          </a:prstGeom>
        </p:spPr>
        <p:txBody>
          <a:bodyPr vert="horz" wrap="square" lIns="0" tIns="62865" rIns="0" bIns="0" rtlCol="0">
            <a:spAutoFit/>
          </a:bodyPr>
          <a:lstStyle/>
          <a:p>
            <a:pPr marL="12700">
              <a:lnSpc>
                <a:spcPct val="100000"/>
              </a:lnSpc>
              <a:spcBef>
                <a:spcPts val="495"/>
              </a:spcBef>
            </a:pPr>
            <a:r>
              <a:rPr sz="1400" b="1" dirty="0">
                <a:solidFill>
                  <a:srgbClr val="46135B"/>
                </a:solidFill>
                <a:latin typeface="Gill Sans MT"/>
                <a:cs typeface="Gill Sans MT"/>
              </a:rPr>
              <a:t>Dedicated</a:t>
            </a:r>
            <a:r>
              <a:rPr sz="1400" b="1" spc="229" dirty="0">
                <a:solidFill>
                  <a:srgbClr val="46135B"/>
                </a:solidFill>
                <a:latin typeface="Gill Sans MT"/>
                <a:cs typeface="Gill Sans MT"/>
              </a:rPr>
              <a:t> </a:t>
            </a:r>
            <a:r>
              <a:rPr sz="1400" b="1" dirty="0">
                <a:solidFill>
                  <a:srgbClr val="46135B"/>
                </a:solidFill>
                <a:latin typeface="Gill Sans MT"/>
                <a:cs typeface="Gill Sans MT"/>
              </a:rPr>
              <a:t>care</a:t>
            </a:r>
            <a:r>
              <a:rPr sz="1400" b="1" spc="235" dirty="0">
                <a:solidFill>
                  <a:srgbClr val="46135B"/>
                </a:solidFill>
                <a:latin typeface="Gill Sans MT"/>
                <a:cs typeface="Gill Sans MT"/>
              </a:rPr>
              <a:t> </a:t>
            </a:r>
            <a:r>
              <a:rPr sz="1400" b="1" spc="40" dirty="0">
                <a:solidFill>
                  <a:srgbClr val="46135B"/>
                </a:solidFill>
                <a:latin typeface="Gill Sans MT"/>
                <a:cs typeface="Gill Sans MT"/>
              </a:rPr>
              <a:t>teams</a:t>
            </a:r>
            <a:endParaRPr sz="1400">
              <a:latin typeface="Gill Sans MT"/>
              <a:cs typeface="Gill Sans MT"/>
            </a:endParaRPr>
          </a:p>
          <a:p>
            <a:pPr marL="12700" marR="5080">
              <a:lnSpc>
                <a:spcPct val="90000"/>
              </a:lnSpc>
              <a:spcBef>
                <a:spcPts val="480"/>
              </a:spcBef>
            </a:pPr>
            <a:r>
              <a:rPr sz="1200" dirty="0">
                <a:solidFill>
                  <a:srgbClr val="2F2F2F"/>
                </a:solidFill>
                <a:latin typeface="Lucida Sans"/>
                <a:cs typeface="Lucida Sans"/>
              </a:rPr>
              <a:t>CloseKnit’s</a:t>
            </a:r>
            <a:r>
              <a:rPr sz="1200" spc="210" dirty="0">
                <a:solidFill>
                  <a:srgbClr val="2F2F2F"/>
                </a:solidFill>
                <a:latin typeface="Lucida Sans"/>
                <a:cs typeface="Lucida Sans"/>
              </a:rPr>
              <a:t> </a:t>
            </a:r>
            <a:r>
              <a:rPr sz="1200" dirty="0">
                <a:solidFill>
                  <a:srgbClr val="2F2F2F"/>
                </a:solidFill>
                <a:latin typeface="Lucida Sans"/>
                <a:cs typeface="Lucida Sans"/>
              </a:rPr>
              <a:t>patient-centric</a:t>
            </a:r>
            <a:r>
              <a:rPr sz="1200" spc="225" dirty="0">
                <a:solidFill>
                  <a:srgbClr val="2F2F2F"/>
                </a:solidFill>
                <a:latin typeface="Lucida Sans"/>
                <a:cs typeface="Lucida Sans"/>
              </a:rPr>
              <a:t> </a:t>
            </a:r>
            <a:r>
              <a:rPr sz="1200" spc="-20" dirty="0">
                <a:solidFill>
                  <a:srgbClr val="2F2F2F"/>
                </a:solidFill>
                <a:latin typeface="Lucida Sans"/>
                <a:cs typeface="Lucida Sans"/>
              </a:rPr>
              <a:t>care </a:t>
            </a:r>
            <a:r>
              <a:rPr sz="1200" dirty="0">
                <a:solidFill>
                  <a:srgbClr val="2F2F2F"/>
                </a:solidFill>
                <a:latin typeface="Lucida Sans"/>
                <a:cs typeface="Lucida Sans"/>
              </a:rPr>
              <a:t>teams</a:t>
            </a:r>
            <a:r>
              <a:rPr sz="1200" spc="75" dirty="0">
                <a:solidFill>
                  <a:srgbClr val="2F2F2F"/>
                </a:solidFill>
                <a:latin typeface="Lucida Sans"/>
                <a:cs typeface="Lucida Sans"/>
              </a:rPr>
              <a:t> </a:t>
            </a:r>
            <a:r>
              <a:rPr sz="1200" dirty="0">
                <a:solidFill>
                  <a:srgbClr val="2F2F2F"/>
                </a:solidFill>
                <a:latin typeface="Lucida Sans"/>
                <a:cs typeface="Lucida Sans"/>
              </a:rPr>
              <a:t>are</a:t>
            </a:r>
            <a:r>
              <a:rPr sz="1200" spc="45" dirty="0">
                <a:solidFill>
                  <a:srgbClr val="2F2F2F"/>
                </a:solidFill>
                <a:latin typeface="Lucida Sans"/>
                <a:cs typeface="Lucida Sans"/>
              </a:rPr>
              <a:t> </a:t>
            </a:r>
            <a:r>
              <a:rPr sz="1200" dirty="0">
                <a:solidFill>
                  <a:srgbClr val="2F2F2F"/>
                </a:solidFill>
                <a:latin typeface="Lucida Sans"/>
                <a:cs typeface="Lucida Sans"/>
              </a:rPr>
              <a:t>focused</a:t>
            </a:r>
            <a:r>
              <a:rPr sz="1200" spc="75" dirty="0">
                <a:solidFill>
                  <a:srgbClr val="2F2F2F"/>
                </a:solidFill>
                <a:latin typeface="Lucida Sans"/>
                <a:cs typeface="Lucida Sans"/>
              </a:rPr>
              <a:t> </a:t>
            </a:r>
            <a:r>
              <a:rPr sz="1200" dirty="0">
                <a:solidFill>
                  <a:srgbClr val="2F2F2F"/>
                </a:solidFill>
                <a:latin typeface="Lucida Sans"/>
                <a:cs typeface="Lucida Sans"/>
              </a:rPr>
              <a:t>on</a:t>
            </a:r>
            <a:r>
              <a:rPr sz="1200" spc="70" dirty="0">
                <a:solidFill>
                  <a:srgbClr val="2F2F2F"/>
                </a:solidFill>
                <a:latin typeface="Lucida Sans"/>
                <a:cs typeface="Lucida Sans"/>
              </a:rPr>
              <a:t> </a:t>
            </a:r>
            <a:r>
              <a:rPr sz="1200" dirty="0">
                <a:solidFill>
                  <a:srgbClr val="2F2F2F"/>
                </a:solidFill>
                <a:latin typeface="Lucida Sans"/>
                <a:cs typeface="Lucida Sans"/>
              </a:rPr>
              <a:t>a</a:t>
            </a:r>
            <a:r>
              <a:rPr sz="1200" spc="80" dirty="0">
                <a:solidFill>
                  <a:srgbClr val="2F2F2F"/>
                </a:solidFill>
                <a:latin typeface="Lucida Sans"/>
                <a:cs typeface="Lucida Sans"/>
              </a:rPr>
              <a:t> </a:t>
            </a:r>
            <a:r>
              <a:rPr sz="1200" spc="-10" dirty="0">
                <a:solidFill>
                  <a:srgbClr val="2F2F2F"/>
                </a:solidFill>
                <a:latin typeface="Lucida Sans"/>
                <a:cs typeface="Lucida Sans"/>
              </a:rPr>
              <a:t>member’s </a:t>
            </a:r>
            <a:r>
              <a:rPr sz="1200" dirty="0">
                <a:solidFill>
                  <a:srgbClr val="2F2F2F"/>
                </a:solidFill>
                <a:latin typeface="Lucida Sans"/>
                <a:cs typeface="Lucida Sans"/>
              </a:rPr>
              <a:t>whole</a:t>
            </a:r>
            <a:r>
              <a:rPr sz="1200" spc="20" dirty="0">
                <a:solidFill>
                  <a:srgbClr val="2F2F2F"/>
                </a:solidFill>
                <a:latin typeface="Lucida Sans"/>
                <a:cs typeface="Lucida Sans"/>
              </a:rPr>
              <a:t> </a:t>
            </a:r>
            <a:r>
              <a:rPr sz="1200" dirty="0">
                <a:solidFill>
                  <a:srgbClr val="2F2F2F"/>
                </a:solidFill>
                <a:latin typeface="Lucida Sans"/>
                <a:cs typeface="Lucida Sans"/>
              </a:rPr>
              <a:t>health.</a:t>
            </a:r>
            <a:r>
              <a:rPr sz="1200" spc="25" dirty="0">
                <a:solidFill>
                  <a:srgbClr val="2F2F2F"/>
                </a:solidFill>
                <a:latin typeface="Lucida Sans"/>
                <a:cs typeface="Lucida Sans"/>
              </a:rPr>
              <a:t> </a:t>
            </a:r>
            <a:r>
              <a:rPr sz="1200" dirty="0">
                <a:solidFill>
                  <a:srgbClr val="2F2F2F"/>
                </a:solidFill>
                <a:latin typeface="Lucida Sans"/>
                <a:cs typeface="Lucida Sans"/>
              </a:rPr>
              <a:t>They</a:t>
            </a:r>
            <a:r>
              <a:rPr sz="1200" spc="35" dirty="0">
                <a:solidFill>
                  <a:srgbClr val="2F2F2F"/>
                </a:solidFill>
                <a:latin typeface="Lucida Sans"/>
                <a:cs typeface="Lucida Sans"/>
              </a:rPr>
              <a:t> </a:t>
            </a:r>
            <a:r>
              <a:rPr sz="1200" spc="-10" dirty="0">
                <a:solidFill>
                  <a:srgbClr val="2F2F2F"/>
                </a:solidFill>
                <a:latin typeface="Lucida Sans"/>
                <a:cs typeface="Lucida Sans"/>
              </a:rPr>
              <a:t>combine </a:t>
            </a:r>
            <a:r>
              <a:rPr sz="1200" dirty="0">
                <a:solidFill>
                  <a:srgbClr val="2F2F2F"/>
                </a:solidFill>
                <a:latin typeface="Lucida Sans"/>
                <a:cs typeface="Lucida Sans"/>
              </a:rPr>
              <a:t>mental</a:t>
            </a:r>
            <a:r>
              <a:rPr sz="1200" spc="65" dirty="0">
                <a:solidFill>
                  <a:srgbClr val="2F2F2F"/>
                </a:solidFill>
                <a:latin typeface="Lucida Sans"/>
                <a:cs typeface="Lucida Sans"/>
              </a:rPr>
              <a:t> </a:t>
            </a:r>
            <a:r>
              <a:rPr sz="1200" dirty="0">
                <a:solidFill>
                  <a:srgbClr val="2F2F2F"/>
                </a:solidFill>
                <a:latin typeface="Lucida Sans"/>
                <a:cs typeface="Lucida Sans"/>
              </a:rPr>
              <a:t>and</a:t>
            </a:r>
            <a:r>
              <a:rPr sz="1200" spc="75" dirty="0">
                <a:solidFill>
                  <a:srgbClr val="2F2F2F"/>
                </a:solidFill>
                <a:latin typeface="Lucida Sans"/>
                <a:cs typeface="Lucida Sans"/>
              </a:rPr>
              <a:t> </a:t>
            </a:r>
            <a:r>
              <a:rPr sz="1200" dirty="0">
                <a:solidFill>
                  <a:srgbClr val="2F2F2F"/>
                </a:solidFill>
                <a:latin typeface="Lucida Sans"/>
                <a:cs typeface="Lucida Sans"/>
              </a:rPr>
              <a:t>physical</a:t>
            </a:r>
            <a:r>
              <a:rPr sz="1200" spc="65" dirty="0">
                <a:solidFill>
                  <a:srgbClr val="2F2F2F"/>
                </a:solidFill>
                <a:latin typeface="Lucida Sans"/>
                <a:cs typeface="Lucida Sans"/>
              </a:rPr>
              <a:t> </a:t>
            </a:r>
            <a:r>
              <a:rPr sz="1200" dirty="0">
                <a:solidFill>
                  <a:srgbClr val="2F2F2F"/>
                </a:solidFill>
                <a:latin typeface="Lucida Sans"/>
                <a:cs typeface="Lucida Sans"/>
              </a:rPr>
              <a:t>patient</a:t>
            </a:r>
            <a:r>
              <a:rPr sz="1200" spc="50" dirty="0">
                <a:solidFill>
                  <a:srgbClr val="2F2F2F"/>
                </a:solidFill>
                <a:latin typeface="Lucida Sans"/>
                <a:cs typeface="Lucida Sans"/>
              </a:rPr>
              <a:t> </a:t>
            </a:r>
            <a:r>
              <a:rPr sz="1200" spc="-20" dirty="0">
                <a:solidFill>
                  <a:srgbClr val="2F2F2F"/>
                </a:solidFill>
                <a:latin typeface="Lucida Sans"/>
                <a:cs typeface="Lucida Sans"/>
              </a:rPr>
              <a:t>care </a:t>
            </a:r>
            <a:r>
              <a:rPr sz="1200" dirty="0">
                <a:solidFill>
                  <a:srgbClr val="2F2F2F"/>
                </a:solidFill>
                <a:latin typeface="Lucida Sans"/>
                <a:cs typeface="Lucida Sans"/>
              </a:rPr>
              <a:t>to</a:t>
            </a:r>
            <a:r>
              <a:rPr sz="1200" spc="80" dirty="0">
                <a:solidFill>
                  <a:srgbClr val="2F2F2F"/>
                </a:solidFill>
                <a:latin typeface="Lucida Sans"/>
                <a:cs typeface="Lucida Sans"/>
              </a:rPr>
              <a:t> </a:t>
            </a:r>
            <a:r>
              <a:rPr sz="1200" dirty="0">
                <a:solidFill>
                  <a:srgbClr val="2F2F2F"/>
                </a:solidFill>
                <a:latin typeface="Lucida Sans"/>
                <a:cs typeface="Lucida Sans"/>
              </a:rPr>
              <a:t>deliver</a:t>
            </a:r>
            <a:r>
              <a:rPr sz="1200" spc="55" dirty="0">
                <a:solidFill>
                  <a:srgbClr val="2F2F2F"/>
                </a:solidFill>
                <a:latin typeface="Lucida Sans"/>
                <a:cs typeface="Lucida Sans"/>
              </a:rPr>
              <a:t> </a:t>
            </a:r>
            <a:r>
              <a:rPr sz="1200" dirty="0">
                <a:solidFill>
                  <a:srgbClr val="2F2F2F"/>
                </a:solidFill>
                <a:latin typeface="Lucida Sans"/>
                <a:cs typeface="Lucida Sans"/>
              </a:rPr>
              <a:t>a</a:t>
            </a:r>
            <a:r>
              <a:rPr sz="1200" spc="85" dirty="0">
                <a:solidFill>
                  <a:srgbClr val="2F2F2F"/>
                </a:solidFill>
                <a:latin typeface="Lucida Sans"/>
                <a:cs typeface="Lucida Sans"/>
              </a:rPr>
              <a:t> </a:t>
            </a:r>
            <a:r>
              <a:rPr sz="1200" dirty="0">
                <a:solidFill>
                  <a:srgbClr val="2F2F2F"/>
                </a:solidFill>
                <a:latin typeface="Lucida Sans"/>
                <a:cs typeface="Lucida Sans"/>
              </a:rPr>
              <a:t>better</a:t>
            </a:r>
            <a:r>
              <a:rPr sz="1200" spc="45" dirty="0">
                <a:solidFill>
                  <a:srgbClr val="2F2F2F"/>
                </a:solidFill>
                <a:latin typeface="Lucida Sans"/>
                <a:cs typeface="Lucida Sans"/>
              </a:rPr>
              <a:t> </a:t>
            </a:r>
            <a:r>
              <a:rPr sz="1200" dirty="0">
                <a:solidFill>
                  <a:srgbClr val="2F2F2F"/>
                </a:solidFill>
                <a:latin typeface="Lucida Sans"/>
                <a:cs typeface="Lucida Sans"/>
              </a:rPr>
              <a:t>overall</a:t>
            </a:r>
            <a:r>
              <a:rPr sz="1200" spc="45" dirty="0">
                <a:solidFill>
                  <a:srgbClr val="2F2F2F"/>
                </a:solidFill>
                <a:latin typeface="Lucida Sans"/>
                <a:cs typeface="Lucida Sans"/>
              </a:rPr>
              <a:t> </a:t>
            </a:r>
            <a:r>
              <a:rPr sz="1200" spc="-10" dirty="0">
                <a:solidFill>
                  <a:srgbClr val="2F2F2F"/>
                </a:solidFill>
                <a:latin typeface="Lucida Sans"/>
                <a:cs typeface="Lucida Sans"/>
              </a:rPr>
              <a:t>total </a:t>
            </a:r>
            <a:r>
              <a:rPr sz="1200" dirty="0">
                <a:solidFill>
                  <a:srgbClr val="2F2F2F"/>
                </a:solidFill>
                <a:latin typeface="Lucida Sans"/>
                <a:cs typeface="Lucida Sans"/>
              </a:rPr>
              <a:t>health</a:t>
            </a:r>
            <a:r>
              <a:rPr sz="1200" spc="90" dirty="0">
                <a:solidFill>
                  <a:srgbClr val="2F2F2F"/>
                </a:solidFill>
                <a:latin typeface="Lucida Sans"/>
                <a:cs typeface="Lucida Sans"/>
              </a:rPr>
              <a:t> </a:t>
            </a:r>
            <a:r>
              <a:rPr sz="1200" spc="-10" dirty="0">
                <a:solidFill>
                  <a:srgbClr val="2F2F2F"/>
                </a:solidFill>
                <a:latin typeface="Lucida Sans"/>
                <a:cs typeface="Lucida Sans"/>
              </a:rPr>
              <a:t>experience.</a:t>
            </a:r>
            <a:endParaRPr sz="1200">
              <a:latin typeface="Lucida Sans"/>
              <a:cs typeface="Lucida Sans"/>
            </a:endParaRPr>
          </a:p>
        </p:txBody>
      </p:sp>
      <p:pic>
        <p:nvPicPr>
          <p:cNvPr id="19" name="object 19"/>
          <p:cNvPicPr/>
          <p:nvPr/>
        </p:nvPicPr>
        <p:blipFill>
          <a:blip r:embed="rId8" cstate="print"/>
          <a:stretch>
            <a:fillRect/>
          </a:stretch>
        </p:blipFill>
        <p:spPr>
          <a:xfrm>
            <a:off x="8483397" y="984668"/>
            <a:ext cx="371734" cy="632130"/>
          </a:xfrm>
          <a:prstGeom prst="rect">
            <a:avLst/>
          </a:prstGeom>
        </p:spPr>
      </p:pic>
      <p:sp>
        <p:nvSpPr>
          <p:cNvPr id="20" name="object 20"/>
          <p:cNvSpPr txBox="1"/>
          <p:nvPr/>
        </p:nvSpPr>
        <p:spPr>
          <a:xfrm>
            <a:off x="9089517" y="2001562"/>
            <a:ext cx="2869565" cy="1172210"/>
          </a:xfrm>
          <a:prstGeom prst="rect">
            <a:avLst/>
          </a:prstGeom>
        </p:spPr>
        <p:txBody>
          <a:bodyPr vert="horz" wrap="square" lIns="0" tIns="62230" rIns="0" bIns="0" rtlCol="0">
            <a:spAutoFit/>
          </a:bodyPr>
          <a:lstStyle/>
          <a:p>
            <a:pPr marL="41910">
              <a:lnSpc>
                <a:spcPct val="100000"/>
              </a:lnSpc>
              <a:spcBef>
                <a:spcPts val="490"/>
              </a:spcBef>
            </a:pPr>
            <a:r>
              <a:rPr sz="1400" b="1" spc="10" dirty="0">
                <a:solidFill>
                  <a:srgbClr val="46135B"/>
                </a:solidFill>
                <a:latin typeface="Gill Sans MT"/>
                <a:cs typeface="Gill Sans MT"/>
              </a:rPr>
              <a:t>Insurance</a:t>
            </a:r>
            <a:r>
              <a:rPr sz="1400" b="1" spc="340" dirty="0">
                <a:solidFill>
                  <a:srgbClr val="46135B"/>
                </a:solidFill>
                <a:latin typeface="Gill Sans MT"/>
                <a:cs typeface="Gill Sans MT"/>
              </a:rPr>
              <a:t> </a:t>
            </a:r>
            <a:r>
              <a:rPr sz="1400" b="1" spc="10" dirty="0">
                <a:solidFill>
                  <a:srgbClr val="46135B"/>
                </a:solidFill>
                <a:latin typeface="Gill Sans MT"/>
                <a:cs typeface="Gill Sans MT"/>
              </a:rPr>
              <a:t>navigation</a:t>
            </a:r>
            <a:r>
              <a:rPr sz="1400" b="1" spc="325" dirty="0">
                <a:solidFill>
                  <a:srgbClr val="46135B"/>
                </a:solidFill>
                <a:latin typeface="Gill Sans MT"/>
                <a:cs typeface="Gill Sans MT"/>
              </a:rPr>
              <a:t> </a:t>
            </a:r>
            <a:r>
              <a:rPr sz="1400" b="1" spc="70" dirty="0">
                <a:solidFill>
                  <a:srgbClr val="46135B"/>
                </a:solidFill>
                <a:latin typeface="Gill Sans MT"/>
                <a:cs typeface="Gill Sans MT"/>
              </a:rPr>
              <a:t>assistance</a:t>
            </a:r>
            <a:endParaRPr sz="1400">
              <a:latin typeface="Gill Sans MT"/>
              <a:cs typeface="Gill Sans MT"/>
            </a:endParaRPr>
          </a:p>
          <a:p>
            <a:pPr marL="12700" marR="275590">
              <a:lnSpc>
                <a:spcPts val="1300"/>
              </a:lnSpc>
              <a:spcBef>
                <a:spcPts val="490"/>
              </a:spcBef>
            </a:pPr>
            <a:r>
              <a:rPr sz="1200" dirty="0">
                <a:solidFill>
                  <a:srgbClr val="2F2F2F"/>
                </a:solidFill>
                <a:latin typeface="Lucida Sans"/>
                <a:cs typeface="Lucida Sans"/>
              </a:rPr>
              <a:t>Trust</a:t>
            </a:r>
            <a:r>
              <a:rPr sz="1200" spc="65" dirty="0">
                <a:solidFill>
                  <a:srgbClr val="2F2F2F"/>
                </a:solidFill>
                <a:latin typeface="Lucida Sans"/>
                <a:cs typeface="Lucida Sans"/>
              </a:rPr>
              <a:t> </a:t>
            </a:r>
            <a:r>
              <a:rPr sz="1200" dirty="0">
                <a:solidFill>
                  <a:srgbClr val="2F2F2F"/>
                </a:solidFill>
                <a:latin typeface="Lucida Sans"/>
                <a:cs typeface="Lucida Sans"/>
              </a:rPr>
              <a:t>and</a:t>
            </a:r>
            <a:r>
              <a:rPr sz="1200" spc="40" dirty="0">
                <a:solidFill>
                  <a:srgbClr val="2F2F2F"/>
                </a:solidFill>
                <a:latin typeface="Lucida Sans"/>
                <a:cs typeface="Lucida Sans"/>
              </a:rPr>
              <a:t> </a:t>
            </a:r>
            <a:r>
              <a:rPr sz="1200" dirty="0">
                <a:solidFill>
                  <a:srgbClr val="2F2F2F"/>
                </a:solidFill>
                <a:latin typeface="Lucida Sans"/>
                <a:cs typeface="Lucida Sans"/>
              </a:rPr>
              <a:t>financial</a:t>
            </a:r>
            <a:r>
              <a:rPr sz="1200" spc="40" dirty="0">
                <a:solidFill>
                  <a:srgbClr val="2F2F2F"/>
                </a:solidFill>
                <a:latin typeface="Lucida Sans"/>
                <a:cs typeface="Lucida Sans"/>
              </a:rPr>
              <a:t> </a:t>
            </a:r>
            <a:r>
              <a:rPr sz="1200" dirty="0">
                <a:solidFill>
                  <a:srgbClr val="2F2F2F"/>
                </a:solidFill>
                <a:latin typeface="Lucida Sans"/>
                <a:cs typeface="Lucida Sans"/>
              </a:rPr>
              <a:t>security</a:t>
            </a:r>
            <a:r>
              <a:rPr sz="1200" spc="55" dirty="0">
                <a:solidFill>
                  <a:srgbClr val="2F2F2F"/>
                </a:solidFill>
                <a:latin typeface="Lucida Sans"/>
                <a:cs typeface="Lucida Sans"/>
              </a:rPr>
              <a:t> </a:t>
            </a:r>
            <a:r>
              <a:rPr sz="1200" spc="-25" dirty="0">
                <a:solidFill>
                  <a:srgbClr val="2F2F2F"/>
                </a:solidFill>
                <a:latin typeface="Lucida Sans"/>
                <a:cs typeface="Lucida Sans"/>
              </a:rPr>
              <a:t>are </a:t>
            </a:r>
            <a:r>
              <a:rPr sz="1200" dirty="0">
                <a:solidFill>
                  <a:srgbClr val="2F2F2F"/>
                </a:solidFill>
                <a:latin typeface="Lucida Sans"/>
                <a:cs typeface="Lucida Sans"/>
              </a:rPr>
              <a:t>important</a:t>
            </a:r>
            <a:r>
              <a:rPr sz="1200" spc="45" dirty="0">
                <a:solidFill>
                  <a:srgbClr val="2F2F2F"/>
                </a:solidFill>
                <a:latin typeface="Lucida Sans"/>
                <a:cs typeface="Lucida Sans"/>
              </a:rPr>
              <a:t> </a:t>
            </a:r>
            <a:r>
              <a:rPr sz="1200" dirty="0">
                <a:solidFill>
                  <a:srgbClr val="2F2F2F"/>
                </a:solidFill>
                <a:latin typeface="Lucida Sans"/>
                <a:cs typeface="Lucida Sans"/>
              </a:rPr>
              <a:t>to</a:t>
            </a:r>
            <a:r>
              <a:rPr sz="1200" spc="55" dirty="0">
                <a:solidFill>
                  <a:srgbClr val="2F2F2F"/>
                </a:solidFill>
                <a:latin typeface="Lucida Sans"/>
                <a:cs typeface="Lucida Sans"/>
              </a:rPr>
              <a:t> </a:t>
            </a:r>
            <a:r>
              <a:rPr sz="1200" dirty="0">
                <a:solidFill>
                  <a:srgbClr val="2F2F2F"/>
                </a:solidFill>
                <a:latin typeface="Lucida Sans"/>
                <a:cs typeface="Lucida Sans"/>
              </a:rPr>
              <a:t>a</a:t>
            </a:r>
            <a:r>
              <a:rPr sz="1200" spc="65" dirty="0">
                <a:solidFill>
                  <a:srgbClr val="2F2F2F"/>
                </a:solidFill>
                <a:latin typeface="Lucida Sans"/>
                <a:cs typeface="Lucida Sans"/>
              </a:rPr>
              <a:t> </a:t>
            </a:r>
            <a:r>
              <a:rPr sz="1200" dirty="0">
                <a:solidFill>
                  <a:srgbClr val="2F2F2F"/>
                </a:solidFill>
                <a:latin typeface="Lucida Sans"/>
                <a:cs typeface="Lucida Sans"/>
              </a:rPr>
              <a:t>member’s</a:t>
            </a:r>
            <a:r>
              <a:rPr sz="1200" spc="45" dirty="0">
                <a:solidFill>
                  <a:srgbClr val="2F2F2F"/>
                </a:solidFill>
                <a:latin typeface="Lucida Sans"/>
                <a:cs typeface="Lucida Sans"/>
              </a:rPr>
              <a:t> </a:t>
            </a:r>
            <a:r>
              <a:rPr sz="1200" spc="-10" dirty="0">
                <a:solidFill>
                  <a:srgbClr val="2F2F2F"/>
                </a:solidFill>
                <a:latin typeface="Lucida Sans"/>
                <a:cs typeface="Lucida Sans"/>
              </a:rPr>
              <a:t>overall </a:t>
            </a:r>
            <a:r>
              <a:rPr sz="1200" dirty="0">
                <a:solidFill>
                  <a:srgbClr val="2F2F2F"/>
                </a:solidFill>
                <a:latin typeface="Lucida Sans"/>
                <a:cs typeface="Lucida Sans"/>
              </a:rPr>
              <a:t>health</a:t>
            </a:r>
            <a:r>
              <a:rPr sz="1200" spc="55" dirty="0">
                <a:solidFill>
                  <a:srgbClr val="2F2F2F"/>
                </a:solidFill>
                <a:latin typeface="Lucida Sans"/>
                <a:cs typeface="Lucida Sans"/>
              </a:rPr>
              <a:t> </a:t>
            </a:r>
            <a:r>
              <a:rPr sz="1200" dirty="0">
                <a:solidFill>
                  <a:srgbClr val="2F2F2F"/>
                </a:solidFill>
                <a:latin typeface="Lucida Sans"/>
                <a:cs typeface="Lucida Sans"/>
              </a:rPr>
              <a:t>too.</a:t>
            </a:r>
            <a:r>
              <a:rPr sz="1200" spc="60" dirty="0">
                <a:solidFill>
                  <a:srgbClr val="2F2F2F"/>
                </a:solidFill>
                <a:latin typeface="Lucida Sans"/>
                <a:cs typeface="Lucida Sans"/>
              </a:rPr>
              <a:t> </a:t>
            </a:r>
            <a:r>
              <a:rPr sz="1200" dirty="0">
                <a:solidFill>
                  <a:srgbClr val="2F2F2F"/>
                </a:solidFill>
                <a:latin typeface="Lucida Sans"/>
                <a:cs typeface="Lucida Sans"/>
              </a:rPr>
              <a:t>CloseKnit</a:t>
            </a:r>
            <a:r>
              <a:rPr sz="1200" spc="50" dirty="0">
                <a:solidFill>
                  <a:srgbClr val="2F2F2F"/>
                </a:solidFill>
                <a:latin typeface="Lucida Sans"/>
                <a:cs typeface="Lucida Sans"/>
              </a:rPr>
              <a:t> </a:t>
            </a:r>
            <a:r>
              <a:rPr sz="1200" dirty="0">
                <a:solidFill>
                  <a:srgbClr val="2F2F2F"/>
                </a:solidFill>
                <a:latin typeface="Lucida Sans"/>
                <a:cs typeface="Lucida Sans"/>
              </a:rPr>
              <a:t>teams</a:t>
            </a:r>
            <a:r>
              <a:rPr sz="1200" spc="60" dirty="0">
                <a:solidFill>
                  <a:srgbClr val="2F2F2F"/>
                </a:solidFill>
                <a:latin typeface="Lucida Sans"/>
                <a:cs typeface="Lucida Sans"/>
              </a:rPr>
              <a:t> </a:t>
            </a:r>
            <a:r>
              <a:rPr sz="1200" spc="-10" dirty="0">
                <a:solidFill>
                  <a:srgbClr val="2F2F2F"/>
                </a:solidFill>
                <a:latin typeface="Lucida Sans"/>
                <a:cs typeface="Lucida Sans"/>
              </a:rPr>
              <a:t>assist </a:t>
            </a:r>
            <a:r>
              <a:rPr sz="1200" dirty="0">
                <a:solidFill>
                  <a:srgbClr val="2F2F2F"/>
                </a:solidFill>
                <a:latin typeface="Lucida Sans"/>
                <a:cs typeface="Lucida Sans"/>
              </a:rPr>
              <a:t>with</a:t>
            </a:r>
            <a:r>
              <a:rPr sz="1200" spc="35" dirty="0">
                <a:solidFill>
                  <a:srgbClr val="2F2F2F"/>
                </a:solidFill>
                <a:latin typeface="Lucida Sans"/>
                <a:cs typeface="Lucida Sans"/>
              </a:rPr>
              <a:t> </a:t>
            </a:r>
            <a:r>
              <a:rPr sz="1200" dirty="0">
                <a:solidFill>
                  <a:srgbClr val="2F2F2F"/>
                </a:solidFill>
                <a:latin typeface="Lucida Sans"/>
                <a:cs typeface="Lucida Sans"/>
              </a:rPr>
              <a:t>insurance</a:t>
            </a:r>
            <a:r>
              <a:rPr sz="1200" spc="10" dirty="0">
                <a:solidFill>
                  <a:srgbClr val="2F2F2F"/>
                </a:solidFill>
                <a:latin typeface="Lucida Sans"/>
                <a:cs typeface="Lucida Sans"/>
              </a:rPr>
              <a:t> </a:t>
            </a:r>
            <a:r>
              <a:rPr sz="1200" spc="-10" dirty="0">
                <a:solidFill>
                  <a:srgbClr val="2F2F2F"/>
                </a:solidFill>
                <a:latin typeface="Lucida Sans"/>
                <a:cs typeface="Lucida Sans"/>
              </a:rPr>
              <a:t>navigation,</a:t>
            </a:r>
            <a:r>
              <a:rPr sz="1200" spc="35" dirty="0">
                <a:solidFill>
                  <a:srgbClr val="2F2F2F"/>
                </a:solidFill>
                <a:latin typeface="Lucida Sans"/>
                <a:cs typeface="Lucida Sans"/>
              </a:rPr>
              <a:t> </a:t>
            </a:r>
            <a:r>
              <a:rPr sz="1200" spc="-10" dirty="0">
                <a:solidFill>
                  <a:srgbClr val="2F2F2F"/>
                </a:solidFill>
                <a:latin typeface="Lucida Sans"/>
                <a:cs typeface="Lucida Sans"/>
              </a:rPr>
              <a:t>billing </a:t>
            </a:r>
            <a:r>
              <a:rPr sz="1200" dirty="0">
                <a:solidFill>
                  <a:srgbClr val="2F2F2F"/>
                </a:solidFill>
                <a:latin typeface="Lucida Sans"/>
                <a:cs typeface="Lucida Sans"/>
              </a:rPr>
              <a:t>questions</a:t>
            </a:r>
            <a:r>
              <a:rPr sz="1200" spc="20" dirty="0">
                <a:solidFill>
                  <a:srgbClr val="2F2F2F"/>
                </a:solidFill>
                <a:latin typeface="Lucida Sans"/>
                <a:cs typeface="Lucida Sans"/>
              </a:rPr>
              <a:t> </a:t>
            </a:r>
            <a:r>
              <a:rPr sz="1200" dirty="0">
                <a:solidFill>
                  <a:srgbClr val="2F2F2F"/>
                </a:solidFill>
                <a:latin typeface="Lucida Sans"/>
                <a:cs typeface="Lucida Sans"/>
              </a:rPr>
              <a:t>and</a:t>
            </a:r>
            <a:r>
              <a:rPr sz="1200" spc="30" dirty="0">
                <a:solidFill>
                  <a:srgbClr val="2F2F2F"/>
                </a:solidFill>
                <a:latin typeface="Lucida Sans"/>
                <a:cs typeface="Lucida Sans"/>
              </a:rPr>
              <a:t> </a:t>
            </a:r>
            <a:r>
              <a:rPr sz="1200" spc="-10" dirty="0">
                <a:solidFill>
                  <a:srgbClr val="2F2F2F"/>
                </a:solidFill>
                <a:latin typeface="Lucida Sans"/>
                <a:cs typeface="Lucida Sans"/>
              </a:rPr>
              <a:t>education.</a:t>
            </a:r>
            <a:endParaRPr sz="1200">
              <a:latin typeface="Lucida Sans"/>
              <a:cs typeface="Lucida Sans"/>
            </a:endParaRPr>
          </a:p>
        </p:txBody>
      </p:sp>
      <p:pic>
        <p:nvPicPr>
          <p:cNvPr id="21" name="object 21"/>
          <p:cNvPicPr/>
          <p:nvPr/>
        </p:nvPicPr>
        <p:blipFill>
          <a:blip r:embed="rId9" cstate="print"/>
          <a:stretch>
            <a:fillRect/>
          </a:stretch>
        </p:blipFill>
        <p:spPr>
          <a:xfrm>
            <a:off x="8432915" y="2453839"/>
            <a:ext cx="477289" cy="595485"/>
          </a:xfrm>
          <a:prstGeom prst="rect">
            <a:avLst/>
          </a:prstGeom>
        </p:spPr>
      </p:pic>
      <p:sp>
        <p:nvSpPr>
          <p:cNvPr id="22" name="object 22"/>
          <p:cNvSpPr txBox="1"/>
          <p:nvPr/>
        </p:nvSpPr>
        <p:spPr>
          <a:xfrm>
            <a:off x="9089517" y="592654"/>
            <a:ext cx="2475865" cy="1000760"/>
          </a:xfrm>
          <a:prstGeom prst="rect">
            <a:avLst/>
          </a:prstGeom>
        </p:spPr>
        <p:txBody>
          <a:bodyPr vert="horz" wrap="square" lIns="0" tIns="58419" rIns="0" bIns="0" rtlCol="0">
            <a:spAutoFit/>
          </a:bodyPr>
          <a:lstStyle/>
          <a:p>
            <a:pPr marL="12700">
              <a:lnSpc>
                <a:spcPct val="100000"/>
              </a:lnSpc>
              <a:spcBef>
                <a:spcPts val="459"/>
              </a:spcBef>
            </a:pPr>
            <a:r>
              <a:rPr sz="1400" b="1" spc="-150" dirty="0">
                <a:solidFill>
                  <a:srgbClr val="46135B"/>
                </a:solidFill>
                <a:latin typeface="Gill Sans MT"/>
                <a:cs typeface="Gill Sans MT"/>
              </a:rPr>
              <a:t>A</a:t>
            </a:r>
            <a:r>
              <a:rPr sz="1400" b="1" spc="10" dirty="0">
                <a:solidFill>
                  <a:srgbClr val="46135B"/>
                </a:solidFill>
                <a:latin typeface="Gill Sans MT"/>
                <a:cs typeface="Gill Sans MT"/>
              </a:rPr>
              <a:t> </a:t>
            </a:r>
            <a:r>
              <a:rPr sz="1400" b="1" spc="90" dirty="0">
                <a:solidFill>
                  <a:srgbClr val="46135B"/>
                </a:solidFill>
                <a:latin typeface="Gill Sans MT"/>
                <a:cs typeface="Gill Sans MT"/>
              </a:rPr>
              <a:t>one-</a:t>
            </a:r>
            <a:r>
              <a:rPr sz="1400" b="1" spc="60" dirty="0">
                <a:solidFill>
                  <a:srgbClr val="46135B"/>
                </a:solidFill>
                <a:latin typeface="Gill Sans MT"/>
                <a:cs typeface="Gill Sans MT"/>
              </a:rPr>
              <a:t>stop</a:t>
            </a:r>
            <a:r>
              <a:rPr sz="1400" b="1" spc="-5" dirty="0">
                <a:solidFill>
                  <a:srgbClr val="46135B"/>
                </a:solidFill>
                <a:latin typeface="Gill Sans MT"/>
                <a:cs typeface="Gill Sans MT"/>
              </a:rPr>
              <a:t> </a:t>
            </a:r>
            <a:r>
              <a:rPr sz="1400" b="1" spc="45" dirty="0">
                <a:solidFill>
                  <a:srgbClr val="46135B"/>
                </a:solidFill>
                <a:latin typeface="Gill Sans MT"/>
                <a:cs typeface="Gill Sans MT"/>
              </a:rPr>
              <a:t>shop</a:t>
            </a:r>
            <a:endParaRPr sz="1400">
              <a:latin typeface="Gill Sans MT"/>
              <a:cs typeface="Gill Sans MT"/>
            </a:endParaRPr>
          </a:p>
          <a:p>
            <a:pPr marL="12700" marR="5080">
              <a:lnSpc>
                <a:spcPts val="1300"/>
              </a:lnSpc>
              <a:spcBef>
                <a:spcPts val="470"/>
              </a:spcBef>
            </a:pPr>
            <a:r>
              <a:rPr sz="1200" dirty="0">
                <a:solidFill>
                  <a:srgbClr val="2F2F2F"/>
                </a:solidFill>
                <a:latin typeface="Lucida Sans"/>
                <a:cs typeface="Lucida Sans"/>
              </a:rPr>
              <a:t>Care</a:t>
            </a:r>
            <a:r>
              <a:rPr sz="1200" spc="85" dirty="0">
                <a:solidFill>
                  <a:srgbClr val="2F2F2F"/>
                </a:solidFill>
                <a:latin typeface="Lucida Sans"/>
                <a:cs typeface="Lucida Sans"/>
              </a:rPr>
              <a:t> </a:t>
            </a:r>
            <a:r>
              <a:rPr sz="1200" dirty="0">
                <a:solidFill>
                  <a:srgbClr val="2F2F2F"/>
                </a:solidFill>
                <a:latin typeface="Lucida Sans"/>
                <a:cs typeface="Lucida Sans"/>
              </a:rPr>
              <a:t>teams</a:t>
            </a:r>
            <a:r>
              <a:rPr sz="1200" spc="114" dirty="0">
                <a:solidFill>
                  <a:srgbClr val="2F2F2F"/>
                </a:solidFill>
                <a:latin typeface="Lucida Sans"/>
                <a:cs typeface="Lucida Sans"/>
              </a:rPr>
              <a:t> </a:t>
            </a:r>
            <a:r>
              <a:rPr sz="1200" dirty="0">
                <a:solidFill>
                  <a:srgbClr val="2F2F2F"/>
                </a:solidFill>
                <a:latin typeface="Lucida Sans"/>
                <a:cs typeface="Lucida Sans"/>
              </a:rPr>
              <a:t>treat</a:t>
            </a:r>
            <a:r>
              <a:rPr sz="1200" spc="85" dirty="0">
                <a:solidFill>
                  <a:srgbClr val="2F2F2F"/>
                </a:solidFill>
                <a:latin typeface="Lucida Sans"/>
                <a:cs typeface="Lucida Sans"/>
              </a:rPr>
              <a:t> </a:t>
            </a:r>
            <a:r>
              <a:rPr sz="1200" dirty="0">
                <a:solidFill>
                  <a:srgbClr val="2F2F2F"/>
                </a:solidFill>
                <a:latin typeface="Lucida Sans"/>
                <a:cs typeface="Lucida Sans"/>
              </a:rPr>
              <a:t>most</a:t>
            </a:r>
            <a:r>
              <a:rPr sz="1200" spc="135" dirty="0">
                <a:solidFill>
                  <a:srgbClr val="2F2F2F"/>
                </a:solidFill>
                <a:latin typeface="Lucida Sans"/>
                <a:cs typeface="Lucida Sans"/>
              </a:rPr>
              <a:t> </a:t>
            </a:r>
            <a:r>
              <a:rPr sz="1200" spc="-10" dirty="0">
                <a:solidFill>
                  <a:srgbClr val="2F2F2F"/>
                </a:solidFill>
                <a:latin typeface="Lucida Sans"/>
                <a:cs typeface="Lucida Sans"/>
              </a:rPr>
              <a:t>illnesses </a:t>
            </a:r>
            <a:r>
              <a:rPr sz="1200" dirty="0">
                <a:solidFill>
                  <a:srgbClr val="2F2F2F"/>
                </a:solidFill>
                <a:latin typeface="Lucida Sans"/>
                <a:cs typeface="Lucida Sans"/>
              </a:rPr>
              <a:t>virtually</a:t>
            </a:r>
            <a:r>
              <a:rPr sz="1200" spc="-5" dirty="0">
                <a:solidFill>
                  <a:srgbClr val="2F2F2F"/>
                </a:solidFill>
                <a:latin typeface="Lucida Sans"/>
                <a:cs typeface="Lucida Sans"/>
              </a:rPr>
              <a:t> </a:t>
            </a:r>
            <a:r>
              <a:rPr sz="1200" dirty="0">
                <a:solidFill>
                  <a:srgbClr val="2F2F2F"/>
                </a:solidFill>
                <a:latin typeface="Lucida Sans"/>
                <a:cs typeface="Lucida Sans"/>
              </a:rPr>
              <a:t>and</a:t>
            </a:r>
            <a:r>
              <a:rPr sz="1200" spc="15" dirty="0">
                <a:solidFill>
                  <a:srgbClr val="2F2F2F"/>
                </a:solidFill>
                <a:latin typeface="Lucida Sans"/>
                <a:cs typeface="Lucida Sans"/>
              </a:rPr>
              <a:t> </a:t>
            </a:r>
            <a:r>
              <a:rPr sz="1200" dirty="0">
                <a:solidFill>
                  <a:srgbClr val="2F2F2F"/>
                </a:solidFill>
                <a:latin typeface="Lucida Sans"/>
                <a:cs typeface="Lucida Sans"/>
              </a:rPr>
              <a:t>provide</a:t>
            </a:r>
            <a:r>
              <a:rPr sz="1200" spc="15" dirty="0">
                <a:solidFill>
                  <a:srgbClr val="2F2F2F"/>
                </a:solidFill>
                <a:latin typeface="Lucida Sans"/>
                <a:cs typeface="Lucida Sans"/>
              </a:rPr>
              <a:t> </a:t>
            </a:r>
            <a:r>
              <a:rPr sz="1200" spc="65" dirty="0">
                <a:solidFill>
                  <a:srgbClr val="2F2F2F"/>
                </a:solidFill>
                <a:latin typeface="Lucida Sans"/>
                <a:cs typeface="Lucida Sans"/>
              </a:rPr>
              <a:t>in-</a:t>
            </a:r>
            <a:r>
              <a:rPr sz="1200" spc="-10" dirty="0">
                <a:solidFill>
                  <a:srgbClr val="2F2F2F"/>
                </a:solidFill>
                <a:latin typeface="Lucida Sans"/>
                <a:cs typeface="Lucida Sans"/>
              </a:rPr>
              <a:t>person </a:t>
            </a:r>
            <a:r>
              <a:rPr sz="1200" dirty="0">
                <a:solidFill>
                  <a:srgbClr val="2F2F2F"/>
                </a:solidFill>
                <a:latin typeface="Lucida Sans"/>
                <a:cs typeface="Lucida Sans"/>
              </a:rPr>
              <a:t>care</a:t>
            </a:r>
            <a:r>
              <a:rPr sz="1200" spc="55" dirty="0">
                <a:solidFill>
                  <a:srgbClr val="2F2F2F"/>
                </a:solidFill>
                <a:latin typeface="Lucida Sans"/>
                <a:cs typeface="Lucida Sans"/>
              </a:rPr>
              <a:t> </a:t>
            </a:r>
            <a:r>
              <a:rPr sz="1200" spc="-10" dirty="0">
                <a:solidFill>
                  <a:srgbClr val="2F2F2F"/>
                </a:solidFill>
                <a:latin typeface="Lucida Sans"/>
                <a:cs typeface="Lucida Sans"/>
              </a:rPr>
              <a:t>through</a:t>
            </a:r>
            <a:r>
              <a:rPr sz="1200" spc="30" dirty="0">
                <a:solidFill>
                  <a:srgbClr val="2F2F2F"/>
                </a:solidFill>
                <a:latin typeface="Lucida Sans"/>
                <a:cs typeface="Lucida Sans"/>
              </a:rPr>
              <a:t> </a:t>
            </a:r>
            <a:r>
              <a:rPr sz="1200" dirty="0">
                <a:solidFill>
                  <a:srgbClr val="2F2F2F"/>
                </a:solidFill>
                <a:latin typeface="Lucida Sans"/>
                <a:cs typeface="Lucida Sans"/>
              </a:rPr>
              <a:t>connection</a:t>
            </a:r>
            <a:r>
              <a:rPr sz="1200" spc="60" dirty="0">
                <a:solidFill>
                  <a:srgbClr val="2F2F2F"/>
                </a:solidFill>
                <a:latin typeface="Lucida Sans"/>
                <a:cs typeface="Lucida Sans"/>
              </a:rPr>
              <a:t> </a:t>
            </a:r>
            <a:r>
              <a:rPr sz="1200" dirty="0">
                <a:solidFill>
                  <a:srgbClr val="2F2F2F"/>
                </a:solidFill>
                <a:latin typeface="Lucida Sans"/>
                <a:cs typeface="Lucida Sans"/>
              </a:rPr>
              <a:t>to</a:t>
            </a:r>
            <a:r>
              <a:rPr sz="1200" spc="65" dirty="0">
                <a:solidFill>
                  <a:srgbClr val="2F2F2F"/>
                </a:solidFill>
                <a:latin typeface="Lucida Sans"/>
                <a:cs typeface="Lucida Sans"/>
              </a:rPr>
              <a:t> </a:t>
            </a:r>
            <a:r>
              <a:rPr sz="1200" spc="-20" dirty="0">
                <a:solidFill>
                  <a:srgbClr val="2F2F2F"/>
                </a:solidFill>
                <a:latin typeface="Lucida Sans"/>
                <a:cs typeface="Lucida Sans"/>
              </a:rPr>
              <a:t>local </a:t>
            </a:r>
            <a:r>
              <a:rPr sz="1200" dirty="0">
                <a:solidFill>
                  <a:srgbClr val="2F2F2F"/>
                </a:solidFill>
                <a:latin typeface="Lucida Sans"/>
                <a:cs typeface="Lucida Sans"/>
              </a:rPr>
              <a:t>providers</a:t>
            </a:r>
            <a:r>
              <a:rPr sz="1200" spc="50" dirty="0">
                <a:solidFill>
                  <a:srgbClr val="2F2F2F"/>
                </a:solidFill>
                <a:latin typeface="Lucida Sans"/>
                <a:cs typeface="Lucida Sans"/>
              </a:rPr>
              <a:t> </a:t>
            </a:r>
            <a:r>
              <a:rPr sz="1200" dirty="0">
                <a:solidFill>
                  <a:srgbClr val="2F2F2F"/>
                </a:solidFill>
                <a:latin typeface="Lucida Sans"/>
                <a:cs typeface="Lucida Sans"/>
              </a:rPr>
              <a:t>when</a:t>
            </a:r>
            <a:r>
              <a:rPr sz="1200" spc="40" dirty="0">
                <a:solidFill>
                  <a:srgbClr val="2F2F2F"/>
                </a:solidFill>
                <a:latin typeface="Lucida Sans"/>
                <a:cs typeface="Lucida Sans"/>
              </a:rPr>
              <a:t> </a:t>
            </a:r>
            <a:r>
              <a:rPr sz="1200" spc="-10" dirty="0">
                <a:solidFill>
                  <a:srgbClr val="2F2F2F"/>
                </a:solidFill>
                <a:latin typeface="Lucida Sans"/>
                <a:cs typeface="Lucida Sans"/>
              </a:rPr>
              <a:t>needed.</a:t>
            </a:r>
            <a:endParaRPr sz="1200">
              <a:latin typeface="Lucida Sans"/>
              <a:cs typeface="Lucida Sans"/>
            </a:endParaRPr>
          </a:p>
        </p:txBody>
      </p:sp>
      <p:pic>
        <p:nvPicPr>
          <p:cNvPr id="23" name="object 23"/>
          <p:cNvPicPr/>
          <p:nvPr/>
        </p:nvPicPr>
        <p:blipFill>
          <a:blip r:embed="rId10" cstate="print"/>
          <a:stretch>
            <a:fillRect/>
          </a:stretch>
        </p:blipFill>
        <p:spPr>
          <a:xfrm>
            <a:off x="4438035" y="957184"/>
            <a:ext cx="645872" cy="687098"/>
          </a:xfrm>
          <a:prstGeom prst="rect">
            <a:avLst/>
          </a:prstGeom>
        </p:spPr>
      </p:pic>
    </p:spTree>
    <p:extLst>
      <p:ext uri="{BB962C8B-B14F-4D97-AF65-F5344CB8AC3E}">
        <p14:creationId xmlns:p14="http://schemas.microsoft.com/office/powerpoint/2010/main" val="2130952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07F0E-BECB-7D41-9746-15D274CB1538}"/>
              </a:ext>
            </a:extLst>
          </p:cNvPr>
          <p:cNvSpPr>
            <a:spLocks noGrp="1"/>
          </p:cNvSpPr>
          <p:nvPr>
            <p:ph type="sldNum" sz="quarter" idx="12"/>
          </p:nvPr>
        </p:nvSpPr>
        <p:spPr/>
        <p:txBody>
          <a:bodyPr/>
          <a:lstStyle/>
          <a:p>
            <a:fld id="{D3406041-D039-9948-9583-1296FE9D3272}" type="slidenum">
              <a:rPr lang="en-US" smtClean="0"/>
              <a:pPr/>
              <a:t>11</a:t>
            </a:fld>
            <a:endParaRPr lang="en-US" dirty="0"/>
          </a:p>
        </p:txBody>
      </p:sp>
      <p:pic>
        <p:nvPicPr>
          <p:cNvPr id="4" name="Picture 3">
            <a:extLst>
              <a:ext uri="{FF2B5EF4-FFF2-40B4-BE49-F238E27FC236}">
                <a16:creationId xmlns:a16="http://schemas.microsoft.com/office/drawing/2014/main" id="{19FD3D48-6584-F3BF-7FD8-7F0C5CE0ACA0}"/>
              </a:ext>
            </a:extLst>
          </p:cNvPr>
          <p:cNvPicPr>
            <a:picLocks noChangeAspect="1"/>
          </p:cNvPicPr>
          <p:nvPr/>
        </p:nvPicPr>
        <p:blipFill>
          <a:blip r:embed="rId2"/>
          <a:stretch>
            <a:fillRect/>
          </a:stretch>
        </p:blipFill>
        <p:spPr>
          <a:xfrm>
            <a:off x="0" y="204019"/>
            <a:ext cx="12192000" cy="6449961"/>
          </a:xfrm>
          <a:prstGeom prst="rect">
            <a:avLst/>
          </a:prstGeom>
        </p:spPr>
      </p:pic>
    </p:spTree>
    <p:extLst>
      <p:ext uri="{BB962C8B-B14F-4D97-AF65-F5344CB8AC3E}">
        <p14:creationId xmlns:p14="http://schemas.microsoft.com/office/powerpoint/2010/main" val="2469695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8" descr="A person sitting on a bed&#10;&#10;Description automatically generated with medium confidence">
            <a:extLst>
              <a:ext uri="{FF2B5EF4-FFF2-40B4-BE49-F238E27FC236}">
                <a16:creationId xmlns:a16="http://schemas.microsoft.com/office/drawing/2014/main" id="{C96B4CD7-DEED-CAAD-4A90-21CC8404668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
            <a:ext cx="12192000" cy="545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123B239B-1F0A-C786-3605-BAF61C360856}"/>
              </a:ext>
            </a:extLst>
          </p:cNvPr>
          <p:cNvSpPr>
            <a:spLocks noGrp="1"/>
          </p:cNvSpPr>
          <p:nvPr>
            <p:ph type="body" sz="quarter" idx="17"/>
          </p:nvPr>
        </p:nvSpPr>
        <p:spPr>
          <a:xfrm>
            <a:off x="-2117" y="691325"/>
            <a:ext cx="7836383" cy="1244600"/>
          </a:xfrm>
        </p:spPr>
        <p:txBody>
          <a:bodyPr spcFirstLastPara="1"/>
          <a:lstStyle/>
          <a:p>
            <a:pPr>
              <a:defRPr/>
            </a:pPr>
            <a:r>
              <a:rPr lang="en-US" dirty="0"/>
              <a:t>CAREFIRST WELLBEING</a:t>
            </a:r>
            <a:endParaRPr lang="en-US" dirty="0">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DBC478-3DEF-E711-74EA-97934E1BDC0F}"/>
              </a:ext>
            </a:extLst>
          </p:cNvPr>
          <p:cNvSpPr>
            <a:spLocks noGrp="1"/>
          </p:cNvSpPr>
          <p:nvPr>
            <p:ph type="title" idx="3"/>
          </p:nvPr>
        </p:nvSpPr>
        <p:spPr/>
        <p:txBody>
          <a:bodyPr/>
          <a:lstStyle/>
          <a:p>
            <a:r>
              <a:rPr lang="en-US"/>
              <a:t>YOUR PERSONALIZED WELLBEING SOLUTION</a:t>
            </a:r>
          </a:p>
        </p:txBody>
      </p:sp>
      <p:sp>
        <p:nvSpPr>
          <p:cNvPr id="10" name="Text Placeholder 9">
            <a:extLst>
              <a:ext uri="{FF2B5EF4-FFF2-40B4-BE49-F238E27FC236}">
                <a16:creationId xmlns:a16="http://schemas.microsoft.com/office/drawing/2014/main" id="{D3364556-7006-CD4F-5871-BBCD5CCA796D}"/>
              </a:ext>
            </a:extLst>
          </p:cNvPr>
          <p:cNvSpPr>
            <a:spLocks noGrp="1"/>
          </p:cNvSpPr>
          <p:nvPr>
            <p:ph type="body" sz="quarter" idx="12"/>
          </p:nvPr>
        </p:nvSpPr>
        <p:spPr>
          <a:xfrm>
            <a:off x="486833" y="1644525"/>
            <a:ext cx="6344193" cy="378091"/>
          </a:xfrm>
        </p:spPr>
        <p:txBody>
          <a:bodyPr/>
          <a:lstStyle/>
          <a:p>
            <a:r>
              <a:rPr lang="en-US" sz="2800"/>
              <a:t>Motivating digital resources anytime, anywhere:</a:t>
            </a:r>
          </a:p>
        </p:txBody>
      </p:sp>
      <p:grpSp>
        <p:nvGrpSpPr>
          <p:cNvPr id="30" name="Group 29">
            <a:extLst>
              <a:ext uri="{FF2B5EF4-FFF2-40B4-BE49-F238E27FC236}">
                <a16:creationId xmlns:a16="http://schemas.microsoft.com/office/drawing/2014/main" id="{DE4B6AF8-B0C2-B703-7B56-8CD2C0C9100F}"/>
              </a:ext>
            </a:extLst>
          </p:cNvPr>
          <p:cNvGrpSpPr/>
          <p:nvPr/>
        </p:nvGrpSpPr>
        <p:grpSpPr>
          <a:xfrm>
            <a:off x="811985" y="2267136"/>
            <a:ext cx="6019041" cy="4166845"/>
            <a:chOff x="486833" y="2027453"/>
            <a:chExt cx="5824789" cy="3912948"/>
          </a:xfrm>
        </p:grpSpPr>
        <p:grpSp>
          <p:nvGrpSpPr>
            <p:cNvPr id="31" name="Group 30">
              <a:extLst>
                <a:ext uri="{FF2B5EF4-FFF2-40B4-BE49-F238E27FC236}">
                  <a16:creationId xmlns:a16="http://schemas.microsoft.com/office/drawing/2014/main" id="{1F297EEC-2C79-3ABF-808D-CBB878C3967D}"/>
                </a:ext>
              </a:extLst>
            </p:cNvPr>
            <p:cNvGrpSpPr/>
            <p:nvPr/>
          </p:nvGrpSpPr>
          <p:grpSpPr>
            <a:xfrm>
              <a:off x="538857" y="2027453"/>
              <a:ext cx="5694107" cy="516103"/>
              <a:chOff x="538857" y="2027453"/>
              <a:chExt cx="5694107" cy="516103"/>
            </a:xfrm>
          </p:grpSpPr>
          <p:sp>
            <p:nvSpPr>
              <p:cNvPr id="47" name="Content Placeholder 2">
                <a:extLst>
                  <a:ext uri="{FF2B5EF4-FFF2-40B4-BE49-F238E27FC236}">
                    <a16:creationId xmlns:a16="http://schemas.microsoft.com/office/drawing/2014/main" id="{939569C1-50D8-65B9-FEBA-B8456A9E176E}"/>
                  </a:ext>
                </a:extLst>
              </p:cNvPr>
              <p:cNvSpPr txBox="1">
                <a:spLocks/>
              </p:cNvSpPr>
              <p:nvPr/>
            </p:nvSpPr>
            <p:spPr>
              <a:xfrm>
                <a:off x="538857" y="2027453"/>
                <a:ext cx="5694107" cy="516103"/>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914377" marR="0" lvl="1" indent="0" algn="l" defTabSz="812434" rtl="0" eaLnBrk="1" fontAlgn="auto" latinLnBrk="0" hangingPunct="1">
                  <a:lnSpc>
                    <a:spcPct val="100000"/>
                  </a:lnSpc>
                  <a:spcBef>
                    <a:spcPts val="0"/>
                  </a:spcBef>
                  <a:spcAft>
                    <a:spcPts val="2667"/>
                  </a:spcAft>
                  <a:buClr>
                    <a:srgbClr val="83387B"/>
                  </a:buClr>
                  <a:buSzPct val="100000"/>
                  <a:buFont typeface="Wingdings" charset="2"/>
                  <a:buNone/>
                  <a:tabLst/>
                  <a:defRPr/>
                </a:pPr>
                <a:r>
                  <a:rPr kumimoji="0" lang="en-US" sz="1400" b="1" i="0" u="none" strike="noStrike" kern="1200" cap="none" spc="0" normalizeH="0" baseline="0" noProof="0" dirty="0">
                    <a:ln>
                      <a:noFill/>
                    </a:ln>
                    <a:solidFill>
                      <a:srgbClr val="000000">
                        <a:lumMod val="75000"/>
                        <a:lumOff val="25000"/>
                      </a:srgbClr>
                    </a:solidFill>
                    <a:effectLst/>
                    <a:uLnTx/>
                    <a:uFillTx/>
                    <a:latin typeface="Open Sans"/>
                    <a:ea typeface="+mn-ea"/>
                    <a:cs typeface="Open Sans"/>
                    <a:sym typeface="Arial"/>
                  </a:rPr>
                  <a:t>RealAge</a:t>
                </a:r>
                <a:r>
                  <a:rPr kumimoji="0" lang="en-US" sz="1400" b="1" i="0" u="none" strike="noStrike" kern="1200" cap="none" spc="0" normalizeH="0" baseline="30000" noProof="0" dirty="0">
                    <a:ln>
                      <a:noFill/>
                    </a:ln>
                    <a:solidFill>
                      <a:srgbClr val="000000">
                        <a:lumMod val="75000"/>
                        <a:lumOff val="25000"/>
                      </a:srgbClr>
                    </a:solidFill>
                    <a:effectLst/>
                    <a:uLnTx/>
                    <a:uFillTx/>
                    <a:latin typeface="Open Sans"/>
                    <a:ea typeface="+mn-ea"/>
                    <a:cs typeface="Open Sans"/>
                    <a:sym typeface="Arial"/>
                  </a:rPr>
                  <a:t>®</a:t>
                </a:r>
                <a:r>
                  <a:rPr kumimoji="0" lang="en-US" sz="1400" b="0" i="0" u="none" strike="noStrike" kern="1200" cap="none" spc="0" normalizeH="0" baseline="0" noProof="0" dirty="0">
                    <a:ln>
                      <a:noFill/>
                    </a:ln>
                    <a:solidFill>
                      <a:srgbClr val="000000">
                        <a:lumMod val="75000"/>
                        <a:lumOff val="25000"/>
                      </a:srgbClr>
                    </a:solidFill>
                    <a:effectLst/>
                    <a:uLnTx/>
                    <a:uFillTx/>
                    <a:latin typeface="Open Sans"/>
                    <a:ea typeface="+mn-ea"/>
                    <a:cs typeface="Open Sans"/>
                    <a:sym typeface="Arial"/>
                  </a:rPr>
                  <a:t>—</a:t>
                </a:r>
                <a:r>
                  <a:rPr kumimoji="0" lang="en-US" sz="1400" b="0" i="0" u="none" strike="noStrike" kern="1200" cap="none" spc="0" normalizeH="0" baseline="0" noProof="0" dirty="0">
                    <a:ln>
                      <a:noFill/>
                    </a:ln>
                    <a:solidFill>
                      <a:srgbClr val="000000"/>
                    </a:solidFill>
                    <a:effectLst/>
                    <a:uLnTx/>
                    <a:uFillTx/>
                    <a:latin typeface="Open Sans"/>
                    <a:ea typeface="+mn-ea"/>
                    <a:cs typeface="Open Sans"/>
                    <a:sym typeface="Arial"/>
                  </a:rPr>
                  <a:t>Learn the physical age of your body, compared to your calendar age with the online health assessment</a:t>
                </a:r>
              </a:p>
            </p:txBody>
          </p:sp>
          <p:pic>
            <p:nvPicPr>
              <p:cNvPr id="48" name="Picture 47">
                <a:extLst>
                  <a:ext uri="{FF2B5EF4-FFF2-40B4-BE49-F238E27FC236}">
                    <a16:creationId xmlns:a16="http://schemas.microsoft.com/office/drawing/2014/main" id="{CCF41827-A88D-E8A9-C903-3C0DAFDF49D0}"/>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620039" y="2033697"/>
                <a:ext cx="503615" cy="503615"/>
              </a:xfrm>
              <a:prstGeom prst="rect">
                <a:avLst/>
              </a:prstGeom>
            </p:spPr>
          </p:pic>
        </p:grpSp>
        <p:grpSp>
          <p:nvGrpSpPr>
            <p:cNvPr id="32" name="Group 31">
              <a:extLst>
                <a:ext uri="{FF2B5EF4-FFF2-40B4-BE49-F238E27FC236}">
                  <a16:creationId xmlns:a16="http://schemas.microsoft.com/office/drawing/2014/main" id="{E5F228D8-8AA0-25C3-6C64-305FC2E19BBC}"/>
                </a:ext>
              </a:extLst>
            </p:cNvPr>
            <p:cNvGrpSpPr/>
            <p:nvPr/>
          </p:nvGrpSpPr>
          <p:grpSpPr>
            <a:xfrm>
              <a:off x="530453" y="2647055"/>
              <a:ext cx="5702511" cy="538342"/>
              <a:chOff x="530453" y="2716330"/>
              <a:chExt cx="5702511" cy="538342"/>
            </a:xfrm>
          </p:grpSpPr>
          <p:sp>
            <p:nvSpPr>
              <p:cNvPr id="45" name="Content Placeholder 2">
                <a:extLst>
                  <a:ext uri="{FF2B5EF4-FFF2-40B4-BE49-F238E27FC236}">
                    <a16:creationId xmlns:a16="http://schemas.microsoft.com/office/drawing/2014/main" id="{FCD44B02-A17C-6E08-EA7B-DC8A5E9BAF06}"/>
                  </a:ext>
                </a:extLst>
              </p:cNvPr>
              <p:cNvSpPr txBox="1">
                <a:spLocks/>
              </p:cNvSpPr>
              <p:nvPr/>
            </p:nvSpPr>
            <p:spPr>
              <a:xfrm>
                <a:off x="530453" y="2732573"/>
                <a:ext cx="5702511" cy="505857"/>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914377" marR="0" lvl="1" indent="0" algn="l" defTabSz="812434" rtl="0" eaLnBrk="1" fontAlgn="auto" latinLnBrk="0" hangingPunct="1">
                  <a:lnSpc>
                    <a:spcPct val="100000"/>
                  </a:lnSpc>
                  <a:spcBef>
                    <a:spcPts val="0"/>
                  </a:spcBef>
                  <a:spcAft>
                    <a:spcPts val="2667"/>
                  </a:spcAft>
                  <a:buClr>
                    <a:srgbClr val="83387B"/>
                  </a:buClr>
                  <a:buSzPct val="100000"/>
                  <a:buFont typeface="Wingdings" charset="2"/>
                  <a:buNone/>
                  <a:tabLst/>
                  <a:defRPr/>
                </a:pPr>
                <a:r>
                  <a:rPr kumimoji="0" lang="en-US" sz="1400" b="1" i="0" u="none" strike="noStrike" kern="1200" cap="none" spc="0" normalizeH="0" baseline="0" noProof="0" dirty="0">
                    <a:ln>
                      <a:noFill/>
                    </a:ln>
                    <a:solidFill>
                      <a:srgbClr val="000000"/>
                    </a:solidFill>
                    <a:effectLst/>
                    <a:uLnTx/>
                    <a:uFillTx/>
                    <a:latin typeface="Open Sans"/>
                    <a:ea typeface="+mn-ea"/>
                    <a:cs typeface="Open Sans"/>
                    <a:sym typeface="Arial"/>
                  </a:rPr>
                  <a:t>Personalized health timeline</a:t>
                </a:r>
                <a:r>
                  <a:rPr kumimoji="0" lang="en-US" sz="1400" b="0" i="0" u="none" strike="noStrike" kern="1200" cap="none" spc="0" normalizeH="0" baseline="0" noProof="0" dirty="0">
                    <a:ln>
                      <a:noFill/>
                    </a:ln>
                    <a:solidFill>
                      <a:srgbClr val="000000"/>
                    </a:solidFill>
                    <a:effectLst/>
                    <a:uLnTx/>
                    <a:uFillTx/>
                    <a:latin typeface="Open Sans"/>
                    <a:ea typeface="+mn-ea"/>
                    <a:cs typeface="Open Sans"/>
                    <a:sym typeface="Arial"/>
                  </a:rPr>
                  <a:t>—Receive recommendations, health information and access well-being programs</a:t>
                </a:r>
              </a:p>
            </p:txBody>
          </p:sp>
          <p:pic>
            <p:nvPicPr>
              <p:cNvPr id="46" name="Picture 45">
                <a:extLst>
                  <a:ext uri="{FF2B5EF4-FFF2-40B4-BE49-F238E27FC236}">
                    <a16:creationId xmlns:a16="http://schemas.microsoft.com/office/drawing/2014/main" id="{4323B9FB-C1F4-EE44-3A0F-9546FD5551E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602675" y="2716330"/>
                <a:ext cx="538342" cy="538342"/>
              </a:xfrm>
              <a:prstGeom prst="rect">
                <a:avLst/>
              </a:prstGeom>
            </p:spPr>
          </p:pic>
        </p:grpSp>
        <p:grpSp>
          <p:nvGrpSpPr>
            <p:cNvPr id="33" name="Group 32">
              <a:extLst>
                <a:ext uri="{FF2B5EF4-FFF2-40B4-BE49-F238E27FC236}">
                  <a16:creationId xmlns:a16="http://schemas.microsoft.com/office/drawing/2014/main" id="{B53E3314-A158-D400-5981-0D0E8028B763}"/>
                </a:ext>
              </a:extLst>
            </p:cNvPr>
            <p:cNvGrpSpPr/>
            <p:nvPr/>
          </p:nvGrpSpPr>
          <p:grpSpPr>
            <a:xfrm>
              <a:off x="486833" y="3228067"/>
              <a:ext cx="5746131" cy="709616"/>
              <a:chOff x="486833" y="3352762"/>
              <a:chExt cx="5746131" cy="709616"/>
            </a:xfrm>
          </p:grpSpPr>
          <p:sp>
            <p:nvSpPr>
              <p:cNvPr id="43" name="Content Placeholder 2">
                <a:extLst>
                  <a:ext uri="{FF2B5EF4-FFF2-40B4-BE49-F238E27FC236}">
                    <a16:creationId xmlns:a16="http://schemas.microsoft.com/office/drawing/2014/main" id="{DB6D7AD1-21B5-3EF1-7C5C-A9AF8B605A60}"/>
                  </a:ext>
                </a:extLst>
              </p:cNvPr>
              <p:cNvSpPr txBox="1">
                <a:spLocks/>
              </p:cNvSpPr>
              <p:nvPr/>
            </p:nvSpPr>
            <p:spPr>
              <a:xfrm>
                <a:off x="486833" y="3454642"/>
                <a:ext cx="5746131" cy="505857"/>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914377" marR="0" lvl="1" indent="0" algn="l" defTabSz="812434" rtl="0" eaLnBrk="1" fontAlgn="auto" latinLnBrk="0" hangingPunct="1">
                  <a:lnSpc>
                    <a:spcPct val="100000"/>
                  </a:lnSpc>
                  <a:spcBef>
                    <a:spcPts val="0"/>
                  </a:spcBef>
                  <a:spcAft>
                    <a:spcPts val="2667"/>
                  </a:spcAft>
                  <a:buClr>
                    <a:srgbClr val="83387B"/>
                  </a:buClr>
                  <a:buSzPct val="100000"/>
                  <a:buFont typeface="Wingdings" charset="2"/>
                  <a:buNone/>
                  <a:tabLst/>
                  <a:defRPr/>
                </a:pPr>
                <a:r>
                  <a:rPr kumimoji="0" lang="en-US" sz="1400" b="1" i="0" u="none" strike="noStrike" kern="1200" cap="none" spc="0" normalizeH="0" baseline="0" noProof="0" dirty="0">
                    <a:ln>
                      <a:noFill/>
                    </a:ln>
                    <a:solidFill>
                      <a:srgbClr val="000000"/>
                    </a:solidFill>
                    <a:effectLst/>
                    <a:uLnTx/>
                    <a:uFillTx/>
                    <a:latin typeface="Open Sans"/>
                    <a:ea typeface="+mn-ea"/>
                    <a:cs typeface="Open Sans"/>
                    <a:sym typeface="Arial"/>
                  </a:rPr>
                  <a:t>Trackers</a:t>
                </a:r>
                <a:r>
                  <a:rPr kumimoji="0" lang="en-US" sz="1400" b="0" i="0" u="none" strike="noStrike" kern="1200" cap="none" spc="0" normalizeH="0" baseline="0" noProof="0" dirty="0">
                    <a:ln>
                      <a:noFill/>
                    </a:ln>
                    <a:solidFill>
                      <a:srgbClr val="000000"/>
                    </a:solidFill>
                    <a:effectLst/>
                    <a:uLnTx/>
                    <a:uFillTx/>
                    <a:latin typeface="Open Sans"/>
                    <a:ea typeface="+mn-ea"/>
                    <a:cs typeface="Open Sans"/>
                    <a:sym typeface="Arial"/>
                  </a:rPr>
                  <a:t>—Connect your wearable devices or enter your own data to monitor sleep, steps, nutrition and more</a:t>
                </a:r>
              </a:p>
            </p:txBody>
          </p:sp>
          <p:pic>
            <p:nvPicPr>
              <p:cNvPr id="44" name="Picture 43">
                <a:extLst>
                  <a:ext uri="{FF2B5EF4-FFF2-40B4-BE49-F238E27FC236}">
                    <a16:creationId xmlns:a16="http://schemas.microsoft.com/office/drawing/2014/main" id="{D31D3242-13E4-6AF7-25DA-829FB88CF5F8}"/>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517038" y="3352762"/>
                <a:ext cx="709616" cy="709616"/>
              </a:xfrm>
              <a:prstGeom prst="rect">
                <a:avLst/>
              </a:prstGeom>
            </p:spPr>
          </p:pic>
        </p:grpSp>
        <p:grpSp>
          <p:nvGrpSpPr>
            <p:cNvPr id="34" name="Group 33">
              <a:extLst>
                <a:ext uri="{FF2B5EF4-FFF2-40B4-BE49-F238E27FC236}">
                  <a16:creationId xmlns:a16="http://schemas.microsoft.com/office/drawing/2014/main" id="{000D8C5D-823F-6EBC-DCDE-753E0C3997A4}"/>
                </a:ext>
              </a:extLst>
            </p:cNvPr>
            <p:cNvGrpSpPr/>
            <p:nvPr/>
          </p:nvGrpSpPr>
          <p:grpSpPr>
            <a:xfrm>
              <a:off x="517037" y="3947775"/>
              <a:ext cx="5715927" cy="584796"/>
              <a:chOff x="517037" y="4169455"/>
              <a:chExt cx="5715927" cy="584796"/>
            </a:xfrm>
          </p:grpSpPr>
          <p:sp>
            <p:nvSpPr>
              <p:cNvPr id="41" name="Content Placeholder 2">
                <a:extLst>
                  <a:ext uri="{FF2B5EF4-FFF2-40B4-BE49-F238E27FC236}">
                    <a16:creationId xmlns:a16="http://schemas.microsoft.com/office/drawing/2014/main" id="{168298F3-E26C-9308-9D54-EFF33178872D}"/>
                  </a:ext>
                </a:extLst>
              </p:cNvPr>
              <p:cNvSpPr txBox="1">
                <a:spLocks/>
              </p:cNvSpPr>
              <p:nvPr/>
            </p:nvSpPr>
            <p:spPr>
              <a:xfrm>
                <a:off x="517037" y="4326869"/>
                <a:ext cx="5715927" cy="269968"/>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914377" marR="0" lvl="1" indent="0" algn="l" defTabSz="812434" rtl="0" eaLnBrk="1" fontAlgn="auto" latinLnBrk="0" hangingPunct="1">
                  <a:lnSpc>
                    <a:spcPct val="100000"/>
                  </a:lnSpc>
                  <a:spcBef>
                    <a:spcPts val="0"/>
                  </a:spcBef>
                  <a:spcAft>
                    <a:spcPts val="2667"/>
                  </a:spcAft>
                  <a:buClr>
                    <a:srgbClr val="83387B"/>
                  </a:buClr>
                  <a:buSzPct val="100000"/>
                  <a:buFont typeface="Wingdings" charset="2"/>
                  <a:buNone/>
                  <a:tabLst/>
                  <a:defRPr/>
                </a:pPr>
                <a:r>
                  <a:rPr kumimoji="0" lang="en-US" sz="1400" b="1" i="0" u="none" strike="noStrike" kern="1200" cap="none" spc="0" normalizeH="0" baseline="0" noProof="0" dirty="0">
                    <a:ln>
                      <a:noFill/>
                    </a:ln>
                    <a:solidFill>
                      <a:srgbClr val="000000"/>
                    </a:solidFill>
                    <a:effectLst/>
                    <a:uLnTx/>
                    <a:uFillTx/>
                    <a:latin typeface="Open Sans"/>
                    <a:ea typeface="+mn-ea"/>
                    <a:cs typeface="Open Sans"/>
                    <a:sym typeface="Arial"/>
                  </a:rPr>
                  <a:t>Challenges</a:t>
                </a:r>
                <a:r>
                  <a:rPr kumimoji="0" lang="en-US" sz="1400" b="0" i="0" u="none" strike="noStrike" kern="1200" cap="none" spc="0" normalizeH="0" baseline="0" noProof="0" dirty="0">
                    <a:ln>
                      <a:noFill/>
                    </a:ln>
                    <a:solidFill>
                      <a:srgbClr val="000000"/>
                    </a:solidFill>
                    <a:effectLst/>
                    <a:uLnTx/>
                    <a:uFillTx/>
                    <a:latin typeface="Open Sans"/>
                    <a:ea typeface="+mn-ea"/>
                    <a:cs typeface="Open Sans"/>
                    <a:sym typeface="Arial"/>
                  </a:rPr>
                  <a:t>—Get extra motivation for achieving your health goals</a:t>
                </a:r>
              </a:p>
            </p:txBody>
          </p:sp>
          <p:pic>
            <p:nvPicPr>
              <p:cNvPr id="42" name="Picture 41">
                <a:extLst>
                  <a:ext uri="{FF2B5EF4-FFF2-40B4-BE49-F238E27FC236}">
                    <a16:creationId xmlns:a16="http://schemas.microsoft.com/office/drawing/2014/main" id="{3265B295-973B-748B-CF8E-A8F311CC5203}"/>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579448" y="4169455"/>
                <a:ext cx="584796" cy="584796"/>
              </a:xfrm>
              <a:prstGeom prst="rect">
                <a:avLst/>
              </a:prstGeom>
            </p:spPr>
          </p:pic>
        </p:grpSp>
        <p:grpSp>
          <p:nvGrpSpPr>
            <p:cNvPr id="35" name="Group 34">
              <a:extLst>
                <a:ext uri="{FF2B5EF4-FFF2-40B4-BE49-F238E27FC236}">
                  <a16:creationId xmlns:a16="http://schemas.microsoft.com/office/drawing/2014/main" id="{77FD8FED-624D-BE66-1828-77B4FE44AC2F}"/>
                </a:ext>
              </a:extLst>
            </p:cNvPr>
            <p:cNvGrpSpPr/>
            <p:nvPr/>
          </p:nvGrpSpPr>
          <p:grpSpPr>
            <a:xfrm>
              <a:off x="517038" y="5259415"/>
              <a:ext cx="5794584" cy="680986"/>
              <a:chOff x="517038" y="5744331"/>
              <a:chExt cx="5794584" cy="680986"/>
            </a:xfrm>
          </p:grpSpPr>
          <p:sp>
            <p:nvSpPr>
              <p:cNvPr id="39" name="Content Placeholder 2">
                <a:extLst>
                  <a:ext uri="{FF2B5EF4-FFF2-40B4-BE49-F238E27FC236}">
                    <a16:creationId xmlns:a16="http://schemas.microsoft.com/office/drawing/2014/main" id="{01923E83-EF36-27F9-63D2-88D7CFF4C0EB}"/>
                  </a:ext>
                </a:extLst>
              </p:cNvPr>
              <p:cNvSpPr txBox="1">
                <a:spLocks/>
              </p:cNvSpPr>
              <p:nvPr/>
            </p:nvSpPr>
            <p:spPr>
              <a:xfrm>
                <a:off x="517038" y="5744331"/>
                <a:ext cx="5794584" cy="680986"/>
              </a:xfrm>
              <a:prstGeom prst="rect">
                <a:avLst/>
              </a:prstGeom>
            </p:spPr>
            <p:txBody>
              <a:bodyPr vert="horz" lIns="0" tIns="0" rIns="0" bIns="0" numCol="1" spcCol="457200" rtlCol="0" anchor="t">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913765" marR="0" lvl="1" indent="0" algn="l" defTabSz="812434" rtl="0" eaLnBrk="1" fontAlgn="auto" latinLnBrk="0" hangingPunct="1">
                  <a:lnSpc>
                    <a:spcPct val="100000"/>
                  </a:lnSpc>
                  <a:spcBef>
                    <a:spcPts val="0"/>
                  </a:spcBef>
                  <a:spcAft>
                    <a:spcPts val="2667"/>
                  </a:spcAft>
                  <a:buClr>
                    <a:srgbClr val="83387B"/>
                  </a:buClr>
                  <a:buSzPct val="100000"/>
                  <a:buFont typeface="Wingdings" charset="2"/>
                  <a:buNone/>
                  <a:tabLst/>
                  <a:defRPr/>
                </a:pPr>
                <a:r>
                  <a:rPr kumimoji="0" lang="en-US" sz="1400" b="1" i="0" u="none" strike="noStrike" kern="1200" cap="none" spc="0" normalizeH="0" baseline="0" noProof="0" dirty="0">
                    <a:ln>
                      <a:noFill/>
                    </a:ln>
                    <a:solidFill>
                      <a:srgbClr val="000000"/>
                    </a:solidFill>
                    <a:effectLst/>
                    <a:uLnTx/>
                    <a:uFillTx/>
                    <a:latin typeface="Open Sans"/>
                    <a:ea typeface="+mn-ea"/>
                    <a:cs typeface="Open Sans"/>
                    <a:sym typeface="Arial"/>
                  </a:rPr>
                  <a:t>Unwinding</a:t>
                </a:r>
                <a:r>
                  <a:rPr kumimoji="0" lang="en-US" sz="1400" b="0" i="0" u="none" strike="noStrike" kern="1200" cap="none" spc="0" normalizeH="0" baseline="0" noProof="0" dirty="0">
                    <a:ln>
                      <a:noFill/>
                    </a:ln>
                    <a:solidFill>
                      <a:srgbClr val="000000"/>
                    </a:solidFill>
                    <a:effectLst/>
                    <a:uLnTx/>
                    <a:uFillTx/>
                    <a:latin typeface="Open Sans"/>
                    <a:ea typeface="+mn-ea"/>
                    <a:cs typeface="Open Sans"/>
                    <a:sym typeface="Arial"/>
                  </a:rPr>
                  <a:t>—Break free from stress, unwind at the end of the day or ease into a restful night of sleep with meditation, streaming music and videos</a:t>
                </a:r>
                <a:endParaRPr kumimoji="0" lang="en-US" sz="1400" b="0" i="0" u="none" strike="noStrike" kern="1200" cap="none" spc="0" normalizeH="0" baseline="0" noProof="0" dirty="0">
                  <a:ln>
                    <a:noFill/>
                  </a:ln>
                  <a:solidFill>
                    <a:srgbClr val="000000">
                      <a:lumMod val="75000"/>
                      <a:lumOff val="25000"/>
                    </a:srgbClr>
                  </a:solidFill>
                  <a:effectLst/>
                  <a:uLnTx/>
                  <a:uFillTx/>
                  <a:latin typeface="Open Sans"/>
                  <a:ea typeface="+mn-ea"/>
                  <a:cs typeface="Open Sans"/>
                </a:endParaRPr>
              </a:p>
            </p:txBody>
          </p:sp>
          <p:pic>
            <p:nvPicPr>
              <p:cNvPr id="40" name="Picture 39">
                <a:extLst>
                  <a:ext uri="{FF2B5EF4-FFF2-40B4-BE49-F238E27FC236}">
                    <a16:creationId xmlns:a16="http://schemas.microsoft.com/office/drawing/2014/main" id="{76395D2A-42D8-C308-3E6A-A810F1244808}"/>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665507" y="5752687"/>
                <a:ext cx="498737" cy="498737"/>
              </a:xfrm>
              <a:prstGeom prst="rect">
                <a:avLst/>
              </a:prstGeom>
            </p:spPr>
          </p:pic>
        </p:grpSp>
        <p:grpSp>
          <p:nvGrpSpPr>
            <p:cNvPr id="36" name="Group 35">
              <a:extLst>
                <a:ext uri="{FF2B5EF4-FFF2-40B4-BE49-F238E27FC236}">
                  <a16:creationId xmlns:a16="http://schemas.microsoft.com/office/drawing/2014/main" id="{DF9D48E0-66D1-BE72-9D2B-DDDF8B339B6C}"/>
                </a:ext>
              </a:extLst>
            </p:cNvPr>
            <p:cNvGrpSpPr/>
            <p:nvPr/>
          </p:nvGrpSpPr>
          <p:grpSpPr>
            <a:xfrm>
              <a:off x="509821" y="4541008"/>
              <a:ext cx="5801801" cy="543762"/>
              <a:chOff x="509821" y="4887378"/>
              <a:chExt cx="5801801" cy="543762"/>
            </a:xfrm>
          </p:grpSpPr>
          <p:sp>
            <p:nvSpPr>
              <p:cNvPr id="37" name="Content Placeholder 2">
                <a:extLst>
                  <a:ext uri="{FF2B5EF4-FFF2-40B4-BE49-F238E27FC236}">
                    <a16:creationId xmlns:a16="http://schemas.microsoft.com/office/drawing/2014/main" id="{B54335C1-BDD1-2E41-625B-02EDA901B101}"/>
                  </a:ext>
                </a:extLst>
              </p:cNvPr>
              <p:cNvSpPr txBox="1">
                <a:spLocks/>
              </p:cNvSpPr>
              <p:nvPr/>
            </p:nvSpPr>
            <p:spPr>
              <a:xfrm>
                <a:off x="509821" y="5034660"/>
                <a:ext cx="5801801" cy="289557"/>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914377" marR="0" lvl="1" indent="0" algn="l" defTabSz="812434" rtl="0" eaLnBrk="1" fontAlgn="auto" latinLnBrk="0" hangingPunct="1">
                  <a:lnSpc>
                    <a:spcPct val="100000"/>
                  </a:lnSpc>
                  <a:spcBef>
                    <a:spcPts val="0"/>
                  </a:spcBef>
                  <a:spcAft>
                    <a:spcPts val="2667"/>
                  </a:spcAft>
                  <a:buClr>
                    <a:srgbClr val="83387B"/>
                  </a:buClr>
                  <a:buSzPct val="100000"/>
                  <a:buFont typeface="Wingdings" charset="2"/>
                  <a:buNone/>
                  <a:tabLst/>
                  <a:defRPr/>
                </a:pPr>
                <a:r>
                  <a:rPr kumimoji="0" lang="en-US" sz="1400" b="1" i="0" u="none" strike="noStrike" kern="1200" cap="none" spc="0" normalizeH="0" baseline="0" noProof="0" dirty="0">
                    <a:ln>
                      <a:noFill/>
                    </a:ln>
                    <a:solidFill>
                      <a:srgbClr val="000000"/>
                    </a:solidFill>
                    <a:effectLst/>
                    <a:uLnTx/>
                    <a:uFillTx/>
                    <a:latin typeface="Open Sans"/>
                    <a:ea typeface="+mn-ea"/>
                    <a:cs typeface="Open Sans"/>
                    <a:sym typeface="Arial"/>
                  </a:rPr>
                  <a:t>Health profile</a:t>
                </a:r>
                <a:r>
                  <a:rPr kumimoji="0" lang="en-US" sz="1400" b="0" i="0" u="none" strike="noStrike" kern="1200" cap="none" spc="0" normalizeH="0" baseline="0" noProof="0" dirty="0">
                    <a:ln>
                      <a:noFill/>
                    </a:ln>
                    <a:solidFill>
                      <a:srgbClr val="000000"/>
                    </a:solidFill>
                    <a:effectLst/>
                    <a:uLnTx/>
                    <a:uFillTx/>
                    <a:latin typeface="Open Sans"/>
                    <a:ea typeface="+mn-ea"/>
                    <a:cs typeface="Open Sans"/>
                    <a:sym typeface="Arial"/>
                  </a:rPr>
                  <a:t>—Access your important health data all in one place</a:t>
                </a:r>
              </a:p>
            </p:txBody>
          </p:sp>
          <p:pic>
            <p:nvPicPr>
              <p:cNvPr id="38" name="Picture 37">
                <a:extLst>
                  <a:ext uri="{FF2B5EF4-FFF2-40B4-BE49-F238E27FC236}">
                    <a16:creationId xmlns:a16="http://schemas.microsoft.com/office/drawing/2014/main" id="{1BC7E6C1-A432-2879-D64C-A6BA00B43979}"/>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597255" y="4887378"/>
                <a:ext cx="543762" cy="543762"/>
              </a:xfrm>
              <a:prstGeom prst="rect">
                <a:avLst/>
              </a:prstGeom>
            </p:spPr>
          </p:pic>
        </p:grpSp>
      </p:grpSp>
      <p:grpSp>
        <p:nvGrpSpPr>
          <p:cNvPr id="49" name="Group 48">
            <a:extLst>
              <a:ext uri="{FF2B5EF4-FFF2-40B4-BE49-F238E27FC236}">
                <a16:creationId xmlns:a16="http://schemas.microsoft.com/office/drawing/2014/main" id="{6AFA59B4-33F5-78EF-3BB5-386ED0AA4C31}"/>
              </a:ext>
            </a:extLst>
          </p:cNvPr>
          <p:cNvGrpSpPr/>
          <p:nvPr/>
        </p:nvGrpSpPr>
        <p:grpSpPr>
          <a:xfrm>
            <a:off x="7039623" y="1768060"/>
            <a:ext cx="4286249" cy="4105196"/>
            <a:chOff x="7295358" y="1854913"/>
            <a:chExt cx="4286249" cy="4105196"/>
          </a:xfrm>
        </p:grpSpPr>
        <p:pic>
          <p:nvPicPr>
            <p:cNvPr id="50" name="Picture 26" descr="A picture containing text, electronics, display, screenshot&#10;&#10;Description automatically generated">
              <a:extLst>
                <a:ext uri="{FF2B5EF4-FFF2-40B4-BE49-F238E27FC236}">
                  <a16:creationId xmlns:a16="http://schemas.microsoft.com/office/drawing/2014/main" id="{C7AFDA05-FF71-A829-EC9B-AE26B3E39B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95358" y="1854913"/>
              <a:ext cx="4286249" cy="33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50">
              <a:extLst>
                <a:ext uri="{FF2B5EF4-FFF2-40B4-BE49-F238E27FC236}">
                  <a16:creationId xmlns:a16="http://schemas.microsoft.com/office/drawing/2014/main" id="{0F9A4F3A-D9A8-F0F7-63C2-8BB0D2CE1594}"/>
                </a:ext>
              </a:extLst>
            </p:cNvPr>
            <p:cNvSpPr txBox="1"/>
            <p:nvPr/>
          </p:nvSpPr>
          <p:spPr>
            <a:xfrm>
              <a:off x="7719889" y="5436889"/>
              <a:ext cx="3437185" cy="523220"/>
            </a:xfrm>
            <a:prstGeom prst="rect">
              <a:avLst/>
            </a:prstGeom>
            <a:noFill/>
            <a:ln>
              <a:noFill/>
            </a:ln>
          </p:spPr>
          <p:txBody>
            <a:bodyPr wrap="square">
              <a:spAutoFit/>
            </a:bodyPr>
            <a:lstStyle/>
            <a:p>
              <a:pPr marL="0" marR="0" lvl="0" indent="0" algn="ctr" defTabSz="60949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99CC"/>
                  </a:solidFill>
                  <a:effectLst/>
                  <a:uLnTx/>
                  <a:uFillTx/>
                  <a:latin typeface="Open Sans" charset="0"/>
                  <a:ea typeface="Open Sans" charset="0"/>
                  <a:cs typeface="Open Sans" charset="0"/>
                </a:rPr>
                <a:t>Get started today at </a:t>
              </a:r>
              <a:r>
                <a:rPr kumimoji="0" lang="en-US" sz="1400" b="1" i="0" u="sng" strike="noStrike" kern="1200" cap="none" spc="0" normalizeH="0" baseline="0" noProof="0">
                  <a:ln>
                    <a:noFill/>
                  </a:ln>
                  <a:solidFill>
                    <a:srgbClr val="0099CC"/>
                  </a:solidFill>
                  <a:effectLst/>
                  <a:uLnTx/>
                  <a:uFillTx/>
                  <a:latin typeface="Open Sans" charset="0"/>
                  <a:ea typeface="Open Sans" charset="0"/>
                  <a:cs typeface="Open Sans" charset="0"/>
                </a:rPr>
                <a:t>carefirst.com/wellbeing </a:t>
              </a:r>
              <a:endParaRPr kumimoji="0" lang="en-US" sz="1400" b="1" i="0" u="sng" strike="noStrike" kern="1200" cap="none" spc="0" normalizeH="0" baseline="0" noProof="0">
                <a:ln>
                  <a:noFill/>
                </a:ln>
                <a:solidFill>
                  <a:srgbClr val="000000"/>
                </a:solidFill>
                <a:effectLst/>
                <a:uLnTx/>
                <a:uFillTx/>
                <a:latin typeface="Open Sans"/>
                <a:ea typeface="+mn-ea"/>
                <a:cs typeface="+mn-cs"/>
              </a:endParaRPr>
            </a:p>
          </p:txBody>
        </p:sp>
      </p:grpSp>
    </p:spTree>
    <p:extLst>
      <p:ext uri="{BB962C8B-B14F-4D97-AF65-F5344CB8AC3E}">
        <p14:creationId xmlns:p14="http://schemas.microsoft.com/office/powerpoint/2010/main" val="467172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57B0705-CBCB-9798-CD95-295C1EE0EFBD}"/>
              </a:ext>
            </a:extLst>
          </p:cNvPr>
          <p:cNvSpPr>
            <a:spLocks noGrp="1"/>
          </p:cNvSpPr>
          <p:nvPr>
            <p:ph type="body" sz="quarter" idx="11"/>
          </p:nvPr>
        </p:nvSpPr>
        <p:spPr>
          <a:xfrm>
            <a:off x="487680" y="2290273"/>
            <a:ext cx="6017623" cy="3829544"/>
          </a:xfrm>
        </p:spPr>
        <p:txBody>
          <a:bodyPr/>
          <a:lstStyle/>
          <a:p>
            <a:r>
              <a:rPr lang="en-US"/>
              <a:t>Learn the physical age of your body, compared to your calendar age with this private online health assessment</a:t>
            </a:r>
          </a:p>
          <a:p>
            <a:r>
              <a:rPr lang="en-US"/>
              <a:t>Receive personalized recommendations based on your results</a:t>
            </a:r>
          </a:p>
          <a:p>
            <a:r>
              <a:rPr lang="en-US"/>
              <a:t>It helps you determine how old your body thinks you are based on your health and health habits</a:t>
            </a:r>
          </a:p>
          <a:p>
            <a:r>
              <a:rPr lang="en-US"/>
              <a:t>Up to 70% of overall health depends on how well you take care of yourself, so you have a lot of control over how young you actually are!</a:t>
            </a:r>
          </a:p>
          <a:p>
            <a:endParaRPr lang="en-US"/>
          </a:p>
        </p:txBody>
      </p:sp>
      <p:sp>
        <p:nvSpPr>
          <p:cNvPr id="5" name="Title 4">
            <a:extLst>
              <a:ext uri="{FF2B5EF4-FFF2-40B4-BE49-F238E27FC236}">
                <a16:creationId xmlns:a16="http://schemas.microsoft.com/office/drawing/2014/main" id="{18004F55-B864-2E8E-0243-CB95F3CF0FF9}"/>
              </a:ext>
            </a:extLst>
          </p:cNvPr>
          <p:cNvSpPr>
            <a:spLocks noGrp="1"/>
          </p:cNvSpPr>
          <p:nvPr>
            <p:ph type="title" idx="3"/>
          </p:nvPr>
        </p:nvSpPr>
        <p:spPr>
          <a:xfrm>
            <a:off x="-1" y="242444"/>
            <a:ext cx="7477042" cy="914400"/>
          </a:xfrm>
        </p:spPr>
        <p:txBody>
          <a:bodyPr/>
          <a:lstStyle/>
          <a:p>
            <a:r>
              <a:rPr lang="en-US"/>
              <a:t>REALAGE</a:t>
            </a:r>
            <a:r>
              <a:rPr lang="en-US" sz="3600" baseline="30000"/>
              <a:t>®</a:t>
            </a:r>
            <a:r>
              <a:rPr lang="en-US"/>
              <a:t> HEALTH ASSESSMENT</a:t>
            </a:r>
          </a:p>
        </p:txBody>
      </p:sp>
      <p:sp>
        <p:nvSpPr>
          <p:cNvPr id="7" name="Text Placeholder 6">
            <a:extLst>
              <a:ext uri="{FF2B5EF4-FFF2-40B4-BE49-F238E27FC236}">
                <a16:creationId xmlns:a16="http://schemas.microsoft.com/office/drawing/2014/main" id="{BA367345-FB56-1EA0-9468-58513C79AC66}"/>
              </a:ext>
            </a:extLst>
          </p:cNvPr>
          <p:cNvSpPr>
            <a:spLocks noGrp="1"/>
          </p:cNvSpPr>
          <p:nvPr>
            <p:ph type="body" sz="quarter" idx="12"/>
          </p:nvPr>
        </p:nvSpPr>
        <p:spPr>
          <a:xfrm>
            <a:off x="486834" y="1644525"/>
            <a:ext cx="6989362" cy="378091"/>
          </a:xfrm>
        </p:spPr>
        <p:txBody>
          <a:bodyPr/>
          <a:lstStyle/>
          <a:p>
            <a:r>
              <a:rPr lang="en-US"/>
              <a:t>Do you know your RealAge? </a:t>
            </a:r>
          </a:p>
        </p:txBody>
      </p:sp>
      <p:pic>
        <p:nvPicPr>
          <p:cNvPr id="13" name="Picture 12">
            <a:extLst>
              <a:ext uri="{FF2B5EF4-FFF2-40B4-BE49-F238E27FC236}">
                <a16:creationId xmlns:a16="http://schemas.microsoft.com/office/drawing/2014/main" id="{E4663D94-E80A-3F6F-9E61-6F1186189C82}"/>
              </a:ext>
            </a:extLst>
          </p:cNvPr>
          <p:cNvPicPr>
            <a:picLocks noChangeAspect="1"/>
          </p:cNvPicPr>
          <p:nvPr/>
        </p:nvPicPr>
        <p:blipFill>
          <a:blip r:embed="rId3"/>
          <a:stretch>
            <a:fillRect/>
          </a:stretch>
        </p:blipFill>
        <p:spPr>
          <a:xfrm>
            <a:off x="6927555" y="1754965"/>
            <a:ext cx="4463255" cy="4364852"/>
          </a:xfrm>
          <a:prstGeom prst="rect">
            <a:avLst/>
          </a:prstGeom>
        </p:spPr>
      </p:pic>
    </p:spTree>
    <p:extLst>
      <p:ext uri="{BB962C8B-B14F-4D97-AF65-F5344CB8AC3E}">
        <p14:creationId xmlns:p14="http://schemas.microsoft.com/office/powerpoint/2010/main" val="268569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0E971F-6B0C-C1AA-EE87-A2398924D3DB}"/>
              </a:ext>
            </a:extLst>
          </p:cNvPr>
          <p:cNvSpPr>
            <a:spLocks noGrp="1"/>
          </p:cNvSpPr>
          <p:nvPr>
            <p:ph type="title" idx="3"/>
          </p:nvPr>
        </p:nvSpPr>
        <p:spPr>
          <a:xfrm>
            <a:off x="1590" y="243273"/>
            <a:ext cx="6672480" cy="914163"/>
          </a:xfrm>
        </p:spPr>
        <p:txBody>
          <a:bodyPr/>
          <a:lstStyle/>
          <a:p>
            <a:r>
              <a:rPr lang="en-US"/>
              <a:t>WELLNESS PROGRAMS</a:t>
            </a:r>
          </a:p>
        </p:txBody>
      </p:sp>
      <p:sp>
        <p:nvSpPr>
          <p:cNvPr id="4" name="Text Placeholder 3">
            <a:extLst>
              <a:ext uri="{FF2B5EF4-FFF2-40B4-BE49-F238E27FC236}">
                <a16:creationId xmlns:a16="http://schemas.microsoft.com/office/drawing/2014/main" id="{3A9974EB-95C8-32BE-BE9F-1A7324D3AD47}"/>
              </a:ext>
            </a:extLst>
          </p:cNvPr>
          <p:cNvSpPr>
            <a:spLocks noGrp="1"/>
          </p:cNvSpPr>
          <p:nvPr>
            <p:ph type="body" sz="quarter" idx="12"/>
          </p:nvPr>
        </p:nvSpPr>
        <p:spPr/>
        <p:txBody>
          <a:bodyPr/>
          <a:lstStyle/>
          <a:p>
            <a:r>
              <a:rPr lang="en-US"/>
              <a:t>Explore special support and resources including:</a:t>
            </a:r>
          </a:p>
        </p:txBody>
      </p:sp>
      <p:grpSp>
        <p:nvGrpSpPr>
          <p:cNvPr id="38" name="Group 37">
            <a:extLst>
              <a:ext uri="{FF2B5EF4-FFF2-40B4-BE49-F238E27FC236}">
                <a16:creationId xmlns:a16="http://schemas.microsoft.com/office/drawing/2014/main" id="{0C92CDE6-2FE9-7312-AB78-0CA14382C08E}"/>
              </a:ext>
            </a:extLst>
          </p:cNvPr>
          <p:cNvGrpSpPr/>
          <p:nvPr/>
        </p:nvGrpSpPr>
        <p:grpSpPr>
          <a:xfrm>
            <a:off x="9542717" y="2285997"/>
            <a:ext cx="2103120" cy="3843867"/>
            <a:chOff x="9081354" y="2324331"/>
            <a:chExt cx="2103120" cy="3843867"/>
          </a:xfrm>
        </p:grpSpPr>
        <p:sp>
          <p:nvSpPr>
            <p:cNvPr id="37" name="Rectangle 36">
              <a:extLst>
                <a:ext uri="{FF2B5EF4-FFF2-40B4-BE49-F238E27FC236}">
                  <a16:creationId xmlns:a16="http://schemas.microsoft.com/office/drawing/2014/main" id="{9CCCA1EB-D45F-504C-E0E2-EF8BAAAA7165}"/>
                </a:ext>
              </a:extLst>
            </p:cNvPr>
            <p:cNvSpPr/>
            <p:nvPr/>
          </p:nvSpPr>
          <p:spPr>
            <a:xfrm>
              <a:off x="9081354" y="2324331"/>
              <a:ext cx="2103120" cy="3843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Open Sans"/>
                <a:ea typeface="+mn-ea"/>
                <a:cs typeface="+mn-cs"/>
                <a:sym typeface="Arial"/>
              </a:endParaRPr>
            </a:p>
          </p:txBody>
        </p:sp>
        <p:pic>
          <p:nvPicPr>
            <p:cNvPr id="7" name="Picture 26">
              <a:extLst>
                <a:ext uri="{FF2B5EF4-FFF2-40B4-BE49-F238E27FC236}">
                  <a16:creationId xmlns:a16="http://schemas.microsoft.com/office/drawing/2014/main" id="{285EC8D4-3700-B1BB-6575-D2B418A6FE05}"/>
                </a:ext>
              </a:extLst>
            </p:cNvPr>
            <p:cNvPicPr>
              <a:picLocks noChangeAspect="1" noChangeArrowheads="1"/>
            </p:cNvPicPr>
            <p:nvPr/>
          </p:nvPicPr>
          <p:blipFill>
            <a:blip r:embed="rId3"/>
            <a:srcRect/>
            <a:stretch/>
          </p:blipFill>
          <p:spPr bwMode="auto">
            <a:xfrm>
              <a:off x="9774092" y="2532980"/>
              <a:ext cx="717645" cy="73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771D9CC-F23F-2C91-80B9-BB0BAF5E37D9}"/>
                </a:ext>
              </a:extLst>
            </p:cNvPr>
            <p:cNvSpPr txBox="1"/>
            <p:nvPr/>
          </p:nvSpPr>
          <p:spPr>
            <a:xfrm>
              <a:off x="9149934" y="3593864"/>
              <a:ext cx="1965960" cy="1846659"/>
            </a:xfrm>
            <a:prstGeom prst="rect">
              <a:avLst/>
            </a:prstGeom>
            <a:noFill/>
            <a:ln>
              <a:noFill/>
            </a:ln>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A02741"/>
                  </a:solidFill>
                  <a:effectLst/>
                  <a:uLnTx/>
                  <a:uFillTx/>
                  <a:latin typeface="Open Sans"/>
                  <a:ea typeface="+mn-ea"/>
                  <a:cs typeface="+mn-cs"/>
                </a:rPr>
                <a:t>Blue 365*</a:t>
              </a: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Open Sans"/>
                <a:ea typeface="Open Sans" panose="020B0606030504020204" pitchFamily="34" charset="0"/>
                <a:cs typeface="Open Sans" panose="020B0606030504020204" pitchFamily="34" charset="0"/>
                <a:sym typeface="Arial"/>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Open Sans"/>
                  <a:ea typeface="Open Sans" panose="020B0606030504020204" pitchFamily="34" charset="0"/>
                  <a:cs typeface="Open Sans" panose="020B0606030504020204" pitchFamily="34" charset="0"/>
                  <a:sym typeface="Arial"/>
                </a:rPr>
                <a:t>Exclusive health, wellness, travel, and experience discounts from top national and local retailers</a:t>
              </a:r>
              <a:endParaRPr kumimoji="0" lang="en-US" sz="1400" b="0" i="0" u="none" strike="noStrike" kern="1200" cap="none" spc="0" normalizeH="0" baseline="0" noProof="0">
                <a:ln>
                  <a:noFill/>
                </a:ln>
                <a:solidFill>
                  <a:srgbClr val="000000"/>
                </a:solidFill>
                <a:effectLst/>
                <a:uLnTx/>
                <a:uFillTx/>
                <a:latin typeface="Open Sans"/>
                <a:ea typeface="+mn-ea"/>
                <a:cs typeface="+mn-cs"/>
              </a:endParaRPr>
            </a:p>
          </p:txBody>
        </p:sp>
      </p:grpSp>
      <p:grpSp>
        <p:nvGrpSpPr>
          <p:cNvPr id="42" name="Group 41">
            <a:extLst>
              <a:ext uri="{FF2B5EF4-FFF2-40B4-BE49-F238E27FC236}">
                <a16:creationId xmlns:a16="http://schemas.microsoft.com/office/drawing/2014/main" id="{53C89326-F4DA-2DE3-456B-CA1F6961F951}"/>
              </a:ext>
            </a:extLst>
          </p:cNvPr>
          <p:cNvGrpSpPr/>
          <p:nvPr/>
        </p:nvGrpSpPr>
        <p:grpSpPr>
          <a:xfrm>
            <a:off x="420251" y="2285997"/>
            <a:ext cx="2103120" cy="3843867"/>
            <a:chOff x="517736" y="2286000"/>
            <a:chExt cx="2103120" cy="3843867"/>
          </a:xfrm>
        </p:grpSpPr>
        <p:sp>
          <p:nvSpPr>
            <p:cNvPr id="25" name="Rectangle 24">
              <a:extLst>
                <a:ext uri="{FF2B5EF4-FFF2-40B4-BE49-F238E27FC236}">
                  <a16:creationId xmlns:a16="http://schemas.microsoft.com/office/drawing/2014/main" id="{5C9EFDA9-9397-09CA-F937-54CB291D1878}"/>
                </a:ext>
              </a:extLst>
            </p:cNvPr>
            <p:cNvSpPr/>
            <p:nvPr/>
          </p:nvSpPr>
          <p:spPr>
            <a:xfrm>
              <a:off x="517736" y="2286000"/>
              <a:ext cx="2103120" cy="3843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Open Sans"/>
                <a:ea typeface="+mn-ea"/>
                <a:cs typeface="+mn-cs"/>
                <a:sym typeface="Arial"/>
              </a:endParaRPr>
            </a:p>
          </p:txBody>
        </p:sp>
        <p:sp>
          <p:nvSpPr>
            <p:cNvPr id="29" name="Content Placeholder 2">
              <a:extLst>
                <a:ext uri="{FF2B5EF4-FFF2-40B4-BE49-F238E27FC236}">
                  <a16:creationId xmlns:a16="http://schemas.microsoft.com/office/drawing/2014/main" id="{DC7B78C6-ABF4-0B35-3835-CAE10E37F050}"/>
                </a:ext>
              </a:extLst>
            </p:cNvPr>
            <p:cNvSpPr txBox="1">
              <a:spLocks/>
            </p:cNvSpPr>
            <p:nvPr/>
          </p:nvSpPr>
          <p:spPr>
            <a:xfrm>
              <a:off x="586316" y="3470525"/>
              <a:ext cx="1965960" cy="2573255"/>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0" marR="0" lvl="0" indent="0" algn="ctr" defTabSz="812434" rtl="0" eaLnBrk="1" fontAlgn="auto" latinLnBrk="0" hangingPunct="1">
                <a:lnSpc>
                  <a:spcPct val="100000"/>
                </a:lnSpc>
                <a:spcBef>
                  <a:spcPts val="0"/>
                </a:spcBef>
                <a:spcAft>
                  <a:spcPts val="1333"/>
                </a:spcAft>
                <a:buClr>
                  <a:srgbClr val="E97100"/>
                </a:buClr>
                <a:buSzPct val="100000"/>
                <a:buFont typeface="Wingdings" charset="2"/>
                <a:buNone/>
                <a:tabLst/>
                <a:defRPr/>
              </a:pPr>
              <a:r>
                <a:rPr kumimoji="0" lang="en-US" sz="1600" b="1" i="0" u="none" strike="noStrike" kern="1200" cap="none" spc="0" normalizeH="0" baseline="0" noProof="0">
                  <a:ln>
                    <a:noFill/>
                  </a:ln>
                  <a:solidFill>
                    <a:srgbClr val="0099CC"/>
                  </a:solidFill>
                  <a:effectLst/>
                  <a:uLnTx/>
                  <a:uFillTx/>
                  <a:latin typeface="Open Sans"/>
                  <a:ea typeface="+mn-ea"/>
                  <a:cs typeface="Open Sans"/>
                  <a:sym typeface="Arial"/>
                </a:rPr>
                <a:t>Health coaching</a:t>
              </a:r>
            </a:p>
            <a:p>
              <a:pPr marL="0" marR="0" lvl="0" indent="0" algn="ctr" defTabSz="812434" rtl="0" eaLnBrk="1" fontAlgn="auto" latinLnBrk="0" hangingPunct="1">
                <a:lnSpc>
                  <a:spcPct val="100000"/>
                </a:lnSpc>
                <a:spcBef>
                  <a:spcPts val="0"/>
                </a:spcBef>
                <a:spcAft>
                  <a:spcPts val="5332"/>
                </a:spcAft>
                <a:buClr>
                  <a:srgbClr val="E97100"/>
                </a:buClr>
                <a:buSzPct val="100000"/>
                <a:buFont typeface="Wingdings" charset="2"/>
                <a:buNone/>
                <a:tabLst/>
                <a:defRPr/>
              </a:pPr>
              <a:r>
                <a:rPr kumimoji="0" lang="en-US" sz="1400" b="0" i="0" u="none" strike="noStrike" kern="1200" cap="none" spc="0" normalizeH="0" baseline="0" noProof="0">
                  <a:ln>
                    <a:noFill/>
                  </a:ln>
                  <a:solidFill>
                    <a:srgbClr val="000000"/>
                  </a:solidFill>
                  <a:effectLst/>
                  <a:uLnTx/>
                  <a:uFillTx/>
                  <a:latin typeface="Open Sans" charset="0"/>
                  <a:ea typeface="Open Sans" charset="0"/>
                  <a:cs typeface="Open Sans" charset="0"/>
                  <a:sym typeface="Arial"/>
                </a:rPr>
                <a:t>Personal phone coaching provided by registered nurses and trained professionals focusing on stress management, chronic conditions and more</a:t>
              </a:r>
            </a:p>
          </p:txBody>
        </p:sp>
        <p:pic>
          <p:nvPicPr>
            <p:cNvPr id="33" name="Picture 32">
              <a:extLst>
                <a:ext uri="{FF2B5EF4-FFF2-40B4-BE49-F238E27FC236}">
                  <a16:creationId xmlns:a16="http://schemas.microsoft.com/office/drawing/2014/main" id="{D1862DAE-52D1-C186-FE49-6A0685D357A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4314" y="2388839"/>
              <a:ext cx="809965" cy="809965"/>
            </a:xfrm>
            <a:prstGeom prst="rect">
              <a:avLst/>
            </a:prstGeom>
          </p:spPr>
        </p:pic>
      </p:grpSp>
      <p:grpSp>
        <p:nvGrpSpPr>
          <p:cNvPr id="41" name="Group 40">
            <a:extLst>
              <a:ext uri="{FF2B5EF4-FFF2-40B4-BE49-F238E27FC236}">
                <a16:creationId xmlns:a16="http://schemas.microsoft.com/office/drawing/2014/main" id="{06400513-DA05-1E6C-B25C-586A62A59590}"/>
              </a:ext>
            </a:extLst>
          </p:cNvPr>
          <p:cNvGrpSpPr/>
          <p:nvPr/>
        </p:nvGrpSpPr>
        <p:grpSpPr>
          <a:xfrm>
            <a:off x="2700868" y="2287732"/>
            <a:ext cx="2103120" cy="3843867"/>
            <a:chOff x="2660517" y="2287732"/>
            <a:chExt cx="2103120" cy="3843867"/>
          </a:xfrm>
        </p:grpSpPr>
        <p:sp>
          <p:nvSpPr>
            <p:cNvPr id="26" name="Rectangle 25">
              <a:extLst>
                <a:ext uri="{FF2B5EF4-FFF2-40B4-BE49-F238E27FC236}">
                  <a16:creationId xmlns:a16="http://schemas.microsoft.com/office/drawing/2014/main" id="{AF4A96D2-DABB-F3BD-0632-90D7FB1AA47D}"/>
                </a:ext>
              </a:extLst>
            </p:cNvPr>
            <p:cNvSpPr/>
            <p:nvPr/>
          </p:nvSpPr>
          <p:spPr>
            <a:xfrm>
              <a:off x="2660517" y="2287732"/>
              <a:ext cx="2103120" cy="3843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Open Sans"/>
                <a:ea typeface="+mn-ea"/>
                <a:cs typeface="+mn-cs"/>
                <a:sym typeface="Arial"/>
              </a:endParaRPr>
            </a:p>
          </p:txBody>
        </p:sp>
        <p:sp>
          <p:nvSpPr>
            <p:cNvPr id="30" name="Content Placeholder 2">
              <a:extLst>
                <a:ext uri="{FF2B5EF4-FFF2-40B4-BE49-F238E27FC236}">
                  <a16:creationId xmlns:a16="http://schemas.microsoft.com/office/drawing/2014/main" id="{9503EEF0-D744-1D19-F7BF-857CCE1DE253}"/>
                </a:ext>
              </a:extLst>
            </p:cNvPr>
            <p:cNvSpPr txBox="1">
              <a:spLocks/>
            </p:cNvSpPr>
            <p:nvPr/>
          </p:nvSpPr>
          <p:spPr>
            <a:xfrm>
              <a:off x="2729097" y="3417517"/>
              <a:ext cx="1965960" cy="2573255"/>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0" marR="0" lvl="0" indent="0" algn="ctr" defTabSz="812434" rtl="0" eaLnBrk="1" fontAlgn="auto" latinLnBrk="0" hangingPunct="1">
                <a:lnSpc>
                  <a:spcPct val="100000"/>
                </a:lnSpc>
                <a:spcBef>
                  <a:spcPts val="0"/>
                </a:spcBef>
                <a:spcAft>
                  <a:spcPts val="1333"/>
                </a:spcAft>
                <a:buClr>
                  <a:srgbClr val="E97100"/>
                </a:buClr>
                <a:buSzPct val="100000"/>
                <a:buFont typeface="Wingdings" charset="2"/>
                <a:buNone/>
                <a:tabLst/>
                <a:defRPr/>
              </a:pPr>
              <a:r>
                <a:rPr kumimoji="0" lang="en-US" sz="1600" b="1" i="0" u="none" strike="noStrike" kern="1200" cap="none" spc="0" normalizeH="0" baseline="0" noProof="0">
                  <a:ln>
                    <a:noFill/>
                  </a:ln>
                  <a:solidFill>
                    <a:srgbClr val="009382"/>
                  </a:solidFill>
                  <a:effectLst/>
                  <a:uLnTx/>
                  <a:uFillTx/>
                  <a:latin typeface="Open Sans"/>
                  <a:ea typeface="+mn-ea"/>
                  <a:cs typeface="Open Sans"/>
                  <a:sym typeface="Arial"/>
                </a:rPr>
                <a:t>Weight management</a:t>
              </a:r>
            </a:p>
            <a:p>
              <a:pPr marL="0" marR="0" lvl="0" indent="0" algn="ctr" defTabSz="812434" rtl="0" eaLnBrk="1" fontAlgn="auto" latinLnBrk="0" hangingPunct="1">
                <a:lnSpc>
                  <a:spcPct val="100000"/>
                </a:lnSpc>
                <a:spcBef>
                  <a:spcPts val="0"/>
                </a:spcBef>
                <a:spcAft>
                  <a:spcPts val="5332"/>
                </a:spcAft>
                <a:buClr>
                  <a:srgbClr val="E97100"/>
                </a:buClr>
                <a:buSzPct val="100000"/>
                <a:buFont typeface="Wingdings" charset="2"/>
                <a:buNone/>
                <a:tabLst/>
                <a:defRPr/>
              </a:pPr>
              <a:r>
                <a:rPr kumimoji="0" lang="en-US" sz="1400" b="0" i="0" u="none" strike="noStrike" kern="1200" cap="none" spc="0" normalizeH="0" baseline="0" noProof="0">
                  <a:ln>
                    <a:noFill/>
                  </a:ln>
                  <a:solidFill>
                    <a:srgbClr val="000000"/>
                  </a:solidFill>
                  <a:effectLst/>
                  <a:uLnTx/>
                  <a:uFillTx/>
                  <a:latin typeface="Open Sans" charset="0"/>
                  <a:ea typeface="Open Sans" charset="0"/>
                  <a:cs typeface="Open Sans" charset="0"/>
                  <a:sym typeface="Arial"/>
                </a:rPr>
                <a:t>Web- and app-based programs help you reach a healthier weight and reduce the risk of developing diabetes through gradual lifestyle changes that become lifelong habits</a:t>
              </a:r>
            </a:p>
          </p:txBody>
        </p:sp>
        <p:pic>
          <p:nvPicPr>
            <p:cNvPr id="34" name="Picture 33">
              <a:extLst>
                <a:ext uri="{FF2B5EF4-FFF2-40B4-BE49-F238E27FC236}">
                  <a16:creationId xmlns:a16="http://schemas.microsoft.com/office/drawing/2014/main" id="{1A045AA7-DFD4-6872-AA84-88F3F37A742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18506" y="2494984"/>
              <a:ext cx="587143" cy="587143"/>
            </a:xfrm>
            <a:prstGeom prst="rect">
              <a:avLst/>
            </a:prstGeom>
          </p:spPr>
        </p:pic>
      </p:grpSp>
      <p:grpSp>
        <p:nvGrpSpPr>
          <p:cNvPr id="40" name="Group 39">
            <a:extLst>
              <a:ext uri="{FF2B5EF4-FFF2-40B4-BE49-F238E27FC236}">
                <a16:creationId xmlns:a16="http://schemas.microsoft.com/office/drawing/2014/main" id="{BFC14D0A-0E54-AEC1-AB8E-7D34318AF89F}"/>
              </a:ext>
            </a:extLst>
          </p:cNvPr>
          <p:cNvGrpSpPr/>
          <p:nvPr/>
        </p:nvGrpSpPr>
        <p:grpSpPr>
          <a:xfrm>
            <a:off x="4981484" y="2285998"/>
            <a:ext cx="2103120" cy="3843867"/>
            <a:chOff x="4800796" y="2285999"/>
            <a:chExt cx="2103120" cy="3843867"/>
          </a:xfrm>
        </p:grpSpPr>
        <p:sp>
          <p:nvSpPr>
            <p:cNvPr id="27" name="Rectangle 26">
              <a:extLst>
                <a:ext uri="{FF2B5EF4-FFF2-40B4-BE49-F238E27FC236}">
                  <a16:creationId xmlns:a16="http://schemas.microsoft.com/office/drawing/2014/main" id="{97072478-F69D-330F-B652-1F7CBFE2DA08}"/>
                </a:ext>
              </a:extLst>
            </p:cNvPr>
            <p:cNvSpPr/>
            <p:nvPr/>
          </p:nvSpPr>
          <p:spPr>
            <a:xfrm>
              <a:off x="4800796" y="2285999"/>
              <a:ext cx="2103120" cy="3843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Open Sans"/>
                <a:ea typeface="+mn-ea"/>
                <a:cs typeface="+mn-cs"/>
                <a:sym typeface="Arial"/>
              </a:endParaRPr>
            </a:p>
          </p:txBody>
        </p:sp>
        <p:sp>
          <p:nvSpPr>
            <p:cNvPr id="31" name="Content Placeholder 2">
              <a:extLst>
                <a:ext uri="{FF2B5EF4-FFF2-40B4-BE49-F238E27FC236}">
                  <a16:creationId xmlns:a16="http://schemas.microsoft.com/office/drawing/2014/main" id="{8594AE7B-5CFE-4585-A527-9C030AD50E52}"/>
                </a:ext>
              </a:extLst>
            </p:cNvPr>
            <p:cNvSpPr txBox="1">
              <a:spLocks/>
            </p:cNvSpPr>
            <p:nvPr/>
          </p:nvSpPr>
          <p:spPr>
            <a:xfrm>
              <a:off x="4869376" y="3470524"/>
              <a:ext cx="1965960" cy="2573255"/>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0" marR="0" lvl="0" indent="0" algn="ctr" defTabSz="812434" rtl="0" eaLnBrk="1" fontAlgn="auto" latinLnBrk="0" hangingPunct="1">
                <a:lnSpc>
                  <a:spcPct val="100000"/>
                </a:lnSpc>
                <a:spcBef>
                  <a:spcPts val="0"/>
                </a:spcBef>
                <a:spcAft>
                  <a:spcPts val="1333"/>
                </a:spcAft>
                <a:buClr>
                  <a:srgbClr val="E97100"/>
                </a:buClr>
                <a:buSzPct val="100000"/>
                <a:buFont typeface="Wingdings" charset="2"/>
                <a:buNone/>
                <a:tabLst/>
                <a:defRPr/>
              </a:pPr>
              <a:r>
                <a:rPr kumimoji="0" lang="en-US" sz="1600" b="1" i="0" u="none" strike="noStrike" kern="1200" cap="none" spc="0" normalizeH="0" baseline="0" noProof="0">
                  <a:ln>
                    <a:noFill/>
                  </a:ln>
                  <a:solidFill>
                    <a:srgbClr val="83387B"/>
                  </a:solidFill>
                  <a:effectLst/>
                  <a:uLnTx/>
                  <a:uFillTx/>
                  <a:latin typeface="Open Sans"/>
                  <a:ea typeface="+mn-ea"/>
                  <a:cs typeface="Open Sans"/>
                  <a:sym typeface="Arial"/>
                </a:rPr>
                <a:t>Tobacco cessation</a:t>
              </a:r>
            </a:p>
            <a:p>
              <a:pPr marL="0" marR="0" lvl="0" indent="0" algn="ctr" defTabSz="812434" rtl="0" eaLnBrk="1" fontAlgn="auto" latinLnBrk="0" hangingPunct="1">
                <a:lnSpc>
                  <a:spcPct val="100000"/>
                </a:lnSpc>
                <a:spcBef>
                  <a:spcPts val="0"/>
                </a:spcBef>
                <a:spcAft>
                  <a:spcPts val="5332"/>
                </a:spcAft>
                <a:buClr>
                  <a:srgbClr val="E97100"/>
                </a:buClr>
                <a:buSzPct val="100000"/>
                <a:buFont typeface="Wingdings" charset="2"/>
                <a:buNone/>
                <a:tabLst/>
                <a:defRPr/>
              </a:pPr>
              <a:r>
                <a:rPr kumimoji="0" lang="en-US" sz="1400" b="0" i="0" u="none" strike="noStrike" kern="1200" cap="none" spc="0" normalizeH="0" baseline="0" noProof="0">
                  <a:ln>
                    <a:noFill/>
                  </a:ln>
                  <a:solidFill>
                    <a:srgbClr val="000000"/>
                  </a:solidFill>
                  <a:effectLst/>
                  <a:uLnTx/>
                  <a:uFillTx/>
                  <a:latin typeface="Open Sans" charset="0"/>
                  <a:ea typeface="Open Sans" charset="0"/>
                  <a:cs typeface="Open Sans" charset="0"/>
                  <a:sym typeface="Arial"/>
                </a:rPr>
                <a:t>21-day program provides digital coaching, peer-to-peer support and access to daily mindfulness activities and online tools</a:t>
              </a:r>
            </a:p>
          </p:txBody>
        </p:sp>
        <p:pic>
          <p:nvPicPr>
            <p:cNvPr id="35" name="Picture 34">
              <a:extLst>
                <a:ext uri="{FF2B5EF4-FFF2-40B4-BE49-F238E27FC236}">
                  <a16:creationId xmlns:a16="http://schemas.microsoft.com/office/drawing/2014/main" id="{CAF06F1B-5BED-1674-D635-BBA9AAE8C73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47374" y="2388838"/>
              <a:ext cx="809965" cy="809965"/>
            </a:xfrm>
            <a:prstGeom prst="rect">
              <a:avLst/>
            </a:prstGeom>
          </p:spPr>
        </p:pic>
      </p:grpSp>
      <p:grpSp>
        <p:nvGrpSpPr>
          <p:cNvPr id="39" name="Group 38">
            <a:extLst>
              <a:ext uri="{FF2B5EF4-FFF2-40B4-BE49-F238E27FC236}">
                <a16:creationId xmlns:a16="http://schemas.microsoft.com/office/drawing/2014/main" id="{2E955B5F-3396-5E8F-01DE-E2D10CFB6817}"/>
              </a:ext>
            </a:extLst>
          </p:cNvPr>
          <p:cNvGrpSpPr/>
          <p:nvPr/>
        </p:nvGrpSpPr>
        <p:grpSpPr>
          <a:xfrm>
            <a:off x="7262100" y="2285999"/>
            <a:ext cx="2103120" cy="3843867"/>
            <a:chOff x="6941075" y="2302350"/>
            <a:chExt cx="2103120" cy="3843867"/>
          </a:xfrm>
        </p:grpSpPr>
        <p:sp>
          <p:nvSpPr>
            <p:cNvPr id="28" name="Rectangle 27">
              <a:extLst>
                <a:ext uri="{FF2B5EF4-FFF2-40B4-BE49-F238E27FC236}">
                  <a16:creationId xmlns:a16="http://schemas.microsoft.com/office/drawing/2014/main" id="{30AA23F7-FA5C-1E07-B4F6-B5FEF64BA043}"/>
                </a:ext>
              </a:extLst>
            </p:cNvPr>
            <p:cNvSpPr/>
            <p:nvPr/>
          </p:nvSpPr>
          <p:spPr>
            <a:xfrm>
              <a:off x="6941075" y="2302350"/>
              <a:ext cx="2103120" cy="38438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Open Sans"/>
                <a:ea typeface="+mn-ea"/>
                <a:cs typeface="+mn-cs"/>
                <a:sym typeface="Arial"/>
              </a:endParaRPr>
            </a:p>
          </p:txBody>
        </p:sp>
        <p:sp>
          <p:nvSpPr>
            <p:cNvPr id="32" name="Content Placeholder 2">
              <a:extLst>
                <a:ext uri="{FF2B5EF4-FFF2-40B4-BE49-F238E27FC236}">
                  <a16:creationId xmlns:a16="http://schemas.microsoft.com/office/drawing/2014/main" id="{45F9957C-948F-DB26-E202-99CAA6BC337D}"/>
                </a:ext>
              </a:extLst>
            </p:cNvPr>
            <p:cNvSpPr txBox="1">
              <a:spLocks/>
            </p:cNvSpPr>
            <p:nvPr/>
          </p:nvSpPr>
          <p:spPr>
            <a:xfrm>
              <a:off x="7009655" y="3486877"/>
              <a:ext cx="1965960" cy="2573255"/>
            </a:xfrm>
            <a:prstGeom prst="rect">
              <a:avLst/>
            </a:prstGeom>
          </p:spPr>
          <p:txBody>
            <a:bodyPr vert="horz" lIns="0" tIns="0" rIns="0" bIns="0" numCol="1" spcCol="457200" rtlCol="0">
              <a:noAutofit/>
            </a:bodyPr>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0" marR="0" lvl="0" indent="0" algn="ctr" defTabSz="812434" rtl="0" eaLnBrk="1" fontAlgn="auto" latinLnBrk="0" hangingPunct="1">
                <a:lnSpc>
                  <a:spcPct val="100000"/>
                </a:lnSpc>
                <a:spcBef>
                  <a:spcPts val="0"/>
                </a:spcBef>
                <a:spcAft>
                  <a:spcPts val="1333"/>
                </a:spcAft>
                <a:buClr>
                  <a:srgbClr val="E97100"/>
                </a:buClr>
                <a:buSzPct val="100000"/>
                <a:buFont typeface="Wingdings" charset="2"/>
                <a:buNone/>
                <a:tabLst/>
                <a:defRPr/>
              </a:pPr>
              <a:r>
                <a:rPr kumimoji="0" lang="en-US" sz="1600" b="1" i="0" u="none" strike="noStrike" kern="1200" cap="none" spc="0" normalizeH="0" baseline="0" noProof="0">
                  <a:ln>
                    <a:noFill/>
                  </a:ln>
                  <a:solidFill>
                    <a:srgbClr val="E97100"/>
                  </a:solidFill>
                  <a:effectLst/>
                  <a:uLnTx/>
                  <a:uFillTx/>
                  <a:latin typeface="Open Sans"/>
                  <a:ea typeface="+mn-ea"/>
                  <a:cs typeface="Open Sans"/>
                  <a:sym typeface="Arial"/>
                </a:rPr>
                <a:t>Financial well-being</a:t>
              </a:r>
            </a:p>
            <a:p>
              <a:pPr marL="0" marR="0" lvl="0" indent="0" algn="ctr" defTabSz="812434" rtl="0" eaLnBrk="1" fontAlgn="auto" latinLnBrk="0" hangingPunct="1">
                <a:lnSpc>
                  <a:spcPct val="100000"/>
                </a:lnSpc>
                <a:spcBef>
                  <a:spcPts val="0"/>
                </a:spcBef>
                <a:spcAft>
                  <a:spcPts val="5332"/>
                </a:spcAft>
                <a:buClr>
                  <a:srgbClr val="E97100"/>
                </a:buClr>
                <a:buSzPct val="100000"/>
                <a:buFont typeface="Wingdings" charset="2"/>
                <a:buNone/>
                <a:tabLst/>
                <a:defRPr/>
              </a:pPr>
              <a:r>
                <a:rPr kumimoji="0" lang="en-US" sz="1400" b="0" i="0" u="none" strike="noStrike" kern="1200" cap="none" spc="0" normalizeH="0" baseline="0" noProof="0">
                  <a:ln>
                    <a:noFill/>
                  </a:ln>
                  <a:solidFill>
                    <a:srgbClr val="000000"/>
                  </a:solidFill>
                  <a:effectLst/>
                  <a:uLnTx/>
                  <a:uFillTx/>
                  <a:latin typeface="Open Sans" charset="0"/>
                  <a:ea typeface="Open Sans" charset="0"/>
                  <a:cs typeface="Open Sans" charset="0"/>
                  <a:sym typeface="Arial"/>
                </a:rPr>
                <a:t>Digital program includes videos, expert tips, easy-to-use tools and a step-by-step plan to help you reach your financial goals</a:t>
              </a:r>
              <a:endParaRPr kumimoji="0" lang="en-US" sz="1400" b="0" i="0" u="none" strike="noStrike" kern="1200" cap="none" spc="0" normalizeH="0" baseline="30000" noProof="0">
                <a:ln>
                  <a:noFill/>
                </a:ln>
                <a:solidFill>
                  <a:srgbClr val="000000"/>
                </a:solidFill>
                <a:effectLst/>
                <a:uLnTx/>
                <a:uFillTx/>
                <a:latin typeface="Open Sans" charset="0"/>
                <a:ea typeface="Open Sans" charset="0"/>
                <a:cs typeface="Open Sans" charset="0"/>
                <a:sym typeface="Arial"/>
              </a:endParaRPr>
            </a:p>
          </p:txBody>
        </p:sp>
        <p:pic>
          <p:nvPicPr>
            <p:cNvPr id="36" name="Picture 35">
              <a:extLst>
                <a:ext uri="{FF2B5EF4-FFF2-40B4-BE49-F238E27FC236}">
                  <a16:creationId xmlns:a16="http://schemas.microsoft.com/office/drawing/2014/main" id="{2644504B-7E51-57A3-4DC3-B7033B885AB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587653" y="2421748"/>
              <a:ext cx="809965" cy="809965"/>
            </a:xfrm>
            <a:prstGeom prst="rect">
              <a:avLst/>
            </a:prstGeom>
          </p:spPr>
        </p:pic>
      </p:grpSp>
    </p:spTree>
    <p:extLst>
      <p:ext uri="{BB962C8B-B14F-4D97-AF65-F5344CB8AC3E}">
        <p14:creationId xmlns:p14="http://schemas.microsoft.com/office/powerpoint/2010/main" val="374223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D752483-E981-45E8-BF8D-B184DA230C4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7315200" y="7547"/>
            <a:ext cx="4876800" cy="6858000"/>
          </a:xfrm>
          <a:prstGeom prst="rect">
            <a:avLst/>
          </a:prstGeom>
        </p:spPr>
      </p:pic>
      <p:sp>
        <p:nvSpPr>
          <p:cNvPr id="13" name="Text Placeholder 1">
            <a:extLst>
              <a:ext uri="{FF2B5EF4-FFF2-40B4-BE49-F238E27FC236}">
                <a16:creationId xmlns:a16="http://schemas.microsoft.com/office/drawing/2014/main" id="{F4AA5D97-09AD-9B5D-6870-118F9366B9CB}"/>
              </a:ext>
            </a:extLst>
          </p:cNvPr>
          <p:cNvSpPr>
            <a:spLocks noGrp="1"/>
          </p:cNvSpPr>
          <p:nvPr>
            <p:ph type="body" sz="quarter" idx="11"/>
          </p:nvPr>
        </p:nvSpPr>
        <p:spPr>
          <a:xfrm>
            <a:off x="488954" y="1345267"/>
            <a:ext cx="6661859" cy="3760725"/>
          </a:xfrm>
        </p:spPr>
        <p:txBody>
          <a:bodyPr spcFirstLastPara="1"/>
          <a:lstStyle/>
          <a:p>
            <a:pPr marL="0" indent="0">
              <a:spcAft>
                <a:spcPts val="600"/>
              </a:spcAft>
              <a:buClr>
                <a:schemeClr val="tx1"/>
              </a:buClr>
              <a:buNone/>
              <a:defRPr/>
            </a:pPr>
            <a:r>
              <a:rPr lang="en-US" sz="1600" b="1" dirty="0">
                <a:solidFill>
                  <a:srgbClr val="0099CC"/>
                </a:solidFill>
                <a:latin typeface="Open Sans"/>
                <a:ea typeface="Open Sans"/>
                <a:cs typeface="Open Sans"/>
              </a:rPr>
              <a:t>Access to personal health coaching, from losing weight or needing support to manage a chronic health condition, including:</a:t>
            </a:r>
          </a:p>
          <a:p>
            <a:pPr>
              <a:spcAft>
                <a:spcPts val="600"/>
              </a:spcAft>
              <a:defRPr/>
            </a:pPr>
            <a:r>
              <a:rPr lang="en-US" sz="1600" dirty="0">
                <a:latin typeface="Open Sans"/>
                <a:ea typeface="Open Sans"/>
                <a:cs typeface="Open Sans"/>
              </a:rPr>
              <a:t>Educational materials</a:t>
            </a:r>
            <a:endParaRPr lang="en-US" sz="1600" dirty="0"/>
          </a:p>
          <a:p>
            <a:pPr>
              <a:spcAft>
                <a:spcPts val="600"/>
              </a:spcAft>
              <a:defRPr/>
            </a:pPr>
            <a:r>
              <a:rPr lang="en-US" sz="1600" dirty="0">
                <a:latin typeface="Open Sans"/>
                <a:ea typeface="Open Sans"/>
                <a:cs typeface="Open Sans"/>
              </a:rPr>
              <a:t>1:1 support and encouragement</a:t>
            </a:r>
            <a:endParaRPr lang="en-US" sz="1600" dirty="0"/>
          </a:p>
          <a:p>
            <a:pPr>
              <a:spcAft>
                <a:spcPts val="600"/>
              </a:spcAft>
              <a:defRPr/>
            </a:pPr>
            <a:r>
              <a:rPr lang="en-US" sz="1600" dirty="0">
                <a:latin typeface="Open Sans"/>
                <a:ea typeface="Open Sans"/>
                <a:cs typeface="Open Sans"/>
              </a:rPr>
              <a:t>Online tools</a:t>
            </a:r>
          </a:p>
          <a:p>
            <a:pPr marL="0" indent="0">
              <a:lnSpc>
                <a:spcPts val="67"/>
              </a:lnSpc>
              <a:spcAft>
                <a:spcPts val="600"/>
              </a:spcAft>
              <a:buClr>
                <a:schemeClr val="tx1"/>
              </a:buClr>
              <a:buNone/>
              <a:defRPr/>
            </a:pPr>
            <a:endParaRPr lang="en-US" sz="1600" dirty="0">
              <a:latin typeface="Open Sans"/>
              <a:ea typeface="Open Sans"/>
              <a:cs typeface="Open Sans"/>
            </a:endParaRPr>
          </a:p>
          <a:p>
            <a:pPr marL="0" indent="0">
              <a:spcAft>
                <a:spcPts val="600"/>
              </a:spcAft>
              <a:buClr>
                <a:schemeClr val="tx1"/>
              </a:buClr>
              <a:buNone/>
              <a:defRPr/>
            </a:pPr>
            <a:r>
              <a:rPr lang="en-US" sz="1600" b="1" dirty="0">
                <a:solidFill>
                  <a:srgbClr val="0099CC"/>
                </a:solidFill>
                <a:latin typeface="Open Sans"/>
                <a:ea typeface="Open Sans"/>
                <a:cs typeface="Open Sans"/>
              </a:rPr>
              <a:t>Coaching allows your employees to:</a:t>
            </a:r>
          </a:p>
          <a:p>
            <a:pPr>
              <a:spcAft>
                <a:spcPts val="600"/>
              </a:spcAft>
              <a:defRPr/>
            </a:pPr>
            <a:r>
              <a:rPr lang="en-US" sz="1600" dirty="0">
                <a:latin typeface="Open Sans"/>
                <a:ea typeface="Open Sans"/>
                <a:cs typeface="Open Sans"/>
              </a:rPr>
              <a:t>Better understand health risks or conditions.</a:t>
            </a:r>
          </a:p>
          <a:p>
            <a:pPr>
              <a:spcAft>
                <a:spcPts val="600"/>
              </a:spcAft>
              <a:defRPr/>
            </a:pPr>
            <a:r>
              <a:rPr lang="en-US" sz="1600" dirty="0">
                <a:latin typeface="Open Sans"/>
                <a:ea typeface="Open Sans"/>
                <a:cs typeface="Open Sans"/>
              </a:rPr>
              <a:t>Recognize early warning signs that may require medical attention.</a:t>
            </a:r>
          </a:p>
          <a:p>
            <a:pPr>
              <a:spcAft>
                <a:spcPts val="600"/>
              </a:spcAft>
              <a:defRPr/>
            </a:pPr>
            <a:r>
              <a:rPr lang="en-US" sz="1600" dirty="0">
                <a:latin typeface="Open Sans"/>
                <a:ea typeface="Open Sans"/>
                <a:cs typeface="Open Sans"/>
              </a:rPr>
              <a:t>Understand doctors' recommendations, medications and treatments.</a:t>
            </a:r>
          </a:p>
          <a:p>
            <a:pPr>
              <a:spcAft>
                <a:spcPts val="600"/>
              </a:spcAft>
              <a:defRPr/>
            </a:pPr>
            <a:r>
              <a:rPr lang="en-US" sz="1600" dirty="0">
                <a:latin typeface="Open Sans"/>
                <a:ea typeface="Open Sans"/>
                <a:cs typeface="Open Sans"/>
              </a:rPr>
              <a:t>Gain more control over well-being.</a:t>
            </a:r>
          </a:p>
          <a:p>
            <a:pPr>
              <a:spcAft>
                <a:spcPts val="600"/>
              </a:spcAft>
              <a:defRPr/>
            </a:pPr>
            <a:r>
              <a:rPr lang="en-US" sz="1600" dirty="0">
                <a:latin typeface="Open Sans"/>
                <a:ea typeface="Open Sans"/>
                <a:cs typeface="Open Sans"/>
              </a:rPr>
              <a:t>Set goals to reach their best health.</a:t>
            </a:r>
          </a:p>
        </p:txBody>
      </p:sp>
      <p:sp>
        <p:nvSpPr>
          <p:cNvPr id="6" name="Title 2">
            <a:extLst>
              <a:ext uri="{FF2B5EF4-FFF2-40B4-BE49-F238E27FC236}">
                <a16:creationId xmlns:a16="http://schemas.microsoft.com/office/drawing/2014/main" id="{A54453F2-2ECC-9E33-0FDB-1345492A836D}"/>
              </a:ext>
            </a:extLst>
          </p:cNvPr>
          <p:cNvSpPr txBox="1">
            <a:spLocks noGrp="1" noChangeArrowheads="1"/>
          </p:cNvSpPr>
          <p:nvPr>
            <p:ph type="title" idx="3"/>
          </p:nvPr>
        </p:nvSpPr>
        <p:spPr>
          <a:solidFill>
            <a:schemeClr val="accent6">
              <a:alpha val="79999"/>
            </a:schemeClr>
          </a:solidFill>
        </p:spPr>
        <p:txBody>
          <a:bodyPr/>
          <a:lstStyle/>
          <a:p>
            <a:pPr>
              <a:spcBef>
                <a:spcPct val="0"/>
              </a:spcBef>
              <a:spcAft>
                <a:spcPct val="0"/>
              </a:spcAft>
              <a:buFont typeface="Oswald" pitchFamily="2" charset="77"/>
            </a:pPr>
            <a:r>
              <a:rPr lang="en-US" altLang="en-US">
                <a:ea typeface="Oswald" pitchFamily="2" charset="77"/>
                <a:cs typeface="Oswald" pitchFamily="2" charset="77"/>
                <a:sym typeface="Oswald" pitchFamily="2" charset="77"/>
              </a:rPr>
              <a:t>PERSONAL HEALTH COACHING</a:t>
            </a:r>
            <a:endParaRPr lang="en-US" altLang="en-US">
              <a:ea typeface="Oswald" pitchFamily="2" charset="77"/>
              <a:cs typeface="Oswald" pitchFamily="2" charset="77"/>
            </a:endParaRPr>
          </a:p>
        </p:txBody>
      </p:sp>
      <p:pic>
        <p:nvPicPr>
          <p:cNvPr id="11" name="Picture 10" descr="A picture containing background pattern&#10;&#10;Description automatically generated">
            <a:extLst>
              <a:ext uri="{FF2B5EF4-FFF2-40B4-BE49-F238E27FC236}">
                <a16:creationId xmlns:a16="http://schemas.microsoft.com/office/drawing/2014/main" id="{4FE8BC8E-1CE1-8032-1999-FA0C00117ACC}"/>
              </a:ext>
            </a:extLst>
          </p:cNvPr>
          <p:cNvPicPr>
            <a:picLocks noChangeAspect="1"/>
          </p:cNvPicPr>
          <p:nvPr/>
        </p:nvPicPr>
        <p:blipFill>
          <a:blip r:embed="rId4"/>
          <a:stretch>
            <a:fillRect/>
          </a:stretch>
        </p:blipFill>
        <p:spPr>
          <a:xfrm>
            <a:off x="8534400" y="5638800"/>
            <a:ext cx="3657600" cy="1219200"/>
          </a:xfrm>
          <a:prstGeom prst="rect">
            <a:avLst/>
          </a:prstGeom>
        </p:spPr>
      </p:pic>
      <p:pic>
        <p:nvPicPr>
          <p:cNvPr id="12" name="Google Shape;15;p2">
            <a:extLst>
              <a:ext uri="{FF2B5EF4-FFF2-40B4-BE49-F238E27FC236}">
                <a16:creationId xmlns:a16="http://schemas.microsoft.com/office/drawing/2014/main" id="{19ED3A27-85AB-BBC9-37F9-8E608130E6B8}"/>
              </a:ext>
            </a:extLst>
          </p:cNvPr>
          <p:cNvPicPr preferRelativeResize="0"/>
          <p:nvPr/>
        </p:nvPicPr>
        <p:blipFill rotWithShape="1">
          <a:blip r:embed="rId5"/>
          <a:srcRect l="2503" t="11711" r="5241" b="9027"/>
          <a:stretch/>
        </p:blipFill>
        <p:spPr>
          <a:xfrm>
            <a:off x="10243076" y="6363656"/>
            <a:ext cx="1705085" cy="262653"/>
          </a:xfrm>
          <a:prstGeom prst="rect">
            <a:avLst/>
          </a:prstGeom>
          <a:noFill/>
          <a:ln>
            <a:noFill/>
          </a:ln>
        </p:spPr>
      </p:pic>
      <p:sp>
        <p:nvSpPr>
          <p:cNvPr id="10" name="TextBox 9">
            <a:extLst>
              <a:ext uri="{FF2B5EF4-FFF2-40B4-BE49-F238E27FC236}">
                <a16:creationId xmlns:a16="http://schemas.microsoft.com/office/drawing/2014/main" id="{598DE96F-852A-821C-8BA7-DF7E0E7DAFEF}"/>
              </a:ext>
            </a:extLst>
          </p:cNvPr>
          <p:cNvSpPr txBox="1"/>
          <p:nvPr/>
        </p:nvSpPr>
        <p:spPr>
          <a:xfrm>
            <a:off x="3532401" y="5511462"/>
            <a:ext cx="2941522" cy="24622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Contact us at 877-515-2615.</a:t>
            </a:r>
            <a:endParaRPr kumimoji="0" lang="en-US" sz="2000" b="0" i="0" u="none" strike="noStrike" kern="1200" cap="none" spc="0" normalizeH="0" baseline="0" noProof="0">
              <a:ln>
                <a:noFill/>
              </a:ln>
              <a:solidFill>
                <a:srgbClr val="000000"/>
              </a:solidFill>
              <a:effectLst/>
              <a:uLnTx/>
              <a:uFillTx/>
              <a:latin typeface="Open Sans"/>
              <a:ea typeface="+mn-ea"/>
              <a:cs typeface="+mn-cs"/>
            </a:endParaRPr>
          </a:p>
        </p:txBody>
      </p:sp>
      <p:sp>
        <p:nvSpPr>
          <p:cNvPr id="14" name="TextBox 13">
            <a:extLst>
              <a:ext uri="{FF2B5EF4-FFF2-40B4-BE49-F238E27FC236}">
                <a16:creationId xmlns:a16="http://schemas.microsoft.com/office/drawing/2014/main" id="{CB5C490C-19DC-0EEA-55A0-E04F775A0F44}"/>
              </a:ext>
            </a:extLst>
          </p:cNvPr>
          <p:cNvSpPr txBox="1"/>
          <p:nvPr/>
        </p:nvSpPr>
        <p:spPr>
          <a:xfrm>
            <a:off x="3532401" y="5235734"/>
            <a:ext cx="1748563" cy="27699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9CC"/>
                </a:solidFill>
                <a:effectLst/>
                <a:uLnTx/>
                <a:uFillTx/>
                <a:latin typeface="Open Sans"/>
                <a:ea typeface="Open Sans"/>
                <a:cs typeface="Open Sans"/>
              </a:rPr>
              <a:t>Questions?</a:t>
            </a:r>
            <a:endParaRPr kumimoji="0" lang="en-US" sz="1200" b="0" i="0" u="none" strike="noStrike" kern="1200" cap="none" spc="0" normalizeH="0" baseline="0" noProof="0">
              <a:ln>
                <a:noFill/>
              </a:ln>
              <a:solidFill>
                <a:srgbClr val="000000"/>
              </a:solidFill>
              <a:effectLst/>
              <a:uLnTx/>
              <a:uFillTx/>
              <a:latin typeface="Open Sans"/>
              <a:ea typeface="+mn-ea"/>
              <a:cs typeface="+mn-cs"/>
            </a:endParaRPr>
          </a:p>
        </p:txBody>
      </p:sp>
      <p:sp>
        <p:nvSpPr>
          <p:cNvPr id="16" name="TextBox 15">
            <a:extLst>
              <a:ext uri="{FF2B5EF4-FFF2-40B4-BE49-F238E27FC236}">
                <a16:creationId xmlns:a16="http://schemas.microsoft.com/office/drawing/2014/main" id="{D32177FB-AA07-DC92-B116-1C9141156658}"/>
              </a:ext>
            </a:extLst>
          </p:cNvPr>
          <p:cNvSpPr txBox="1"/>
          <p:nvPr/>
        </p:nvSpPr>
        <p:spPr>
          <a:xfrm>
            <a:off x="503870" y="5511462"/>
            <a:ext cx="2941522" cy="70788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Log in to or sign up for CareFirst </a:t>
            </a:r>
            <a:r>
              <a:rPr kumimoji="0" lang="en-US" sz="1000" b="0" i="0" u="none" strike="noStrike" kern="1200" cap="none" spc="0" normalizeH="0" baseline="0" noProof="0" dirty="0" err="1">
                <a:ln>
                  <a:noFill/>
                </a:ln>
                <a:solidFill>
                  <a:srgbClr val="000000"/>
                </a:solidFill>
                <a:effectLst/>
                <a:uLnTx/>
                <a:uFillTx/>
                <a:latin typeface="Open Sans" panose="020B0606030504020204" pitchFamily="34" charset="0"/>
                <a:ea typeface="+mn-ea"/>
                <a:cs typeface="+mn-cs"/>
              </a:rPr>
              <a:t>WellBeing</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Once logged in, select </a:t>
            </a:r>
            <a:r>
              <a:rPr kumimoji="0" lang="en-US" sz="1000" b="1" i="1"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rPr>
              <a:t>You</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followed by </a:t>
            </a:r>
            <a:r>
              <a:rPr kumimoji="0" lang="en-US" sz="1000" b="1" i="1"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rPr>
              <a:t>Benefits</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Next, click </a:t>
            </a:r>
            <a:r>
              <a:rPr kumimoji="0" lang="en-US" sz="1000" b="1" i="1"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rPr>
              <a:t>Health &amp; Fitness </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and then </a:t>
            </a:r>
            <a:r>
              <a:rPr kumimoji="0" lang="en-US" sz="1000" b="1" i="1" u="none" strike="noStrike" kern="1200" cap="none" spc="0" normalizeH="0" baseline="0" noProof="0" dirty="0">
                <a:ln>
                  <a:noFill/>
                </a:ln>
                <a:solidFill>
                  <a:srgbClr val="E97100"/>
                </a:solidFill>
                <a:effectLst/>
                <a:uLnTx/>
                <a:uFillTx/>
                <a:latin typeface="Open Sans Semibold" panose="020B0706030804020204" pitchFamily="34" charset="0"/>
                <a:ea typeface="+mn-ea"/>
                <a:cs typeface="+mn-cs"/>
              </a:rPr>
              <a:t>Coaching</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a:t>
            </a:r>
            <a:endParaRPr kumimoji="0" lang="en-US" sz="20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7" name="TextBox 16">
            <a:extLst>
              <a:ext uri="{FF2B5EF4-FFF2-40B4-BE49-F238E27FC236}">
                <a16:creationId xmlns:a16="http://schemas.microsoft.com/office/drawing/2014/main" id="{FC0D1D67-C62A-8826-AC1B-79A0A11C0AC9}"/>
              </a:ext>
            </a:extLst>
          </p:cNvPr>
          <p:cNvSpPr txBox="1"/>
          <p:nvPr/>
        </p:nvSpPr>
        <p:spPr>
          <a:xfrm>
            <a:off x="503023" y="5234463"/>
            <a:ext cx="1748563" cy="27699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9CC"/>
                </a:solidFill>
                <a:effectLst/>
                <a:uLnTx/>
                <a:uFillTx/>
                <a:latin typeface="Open Sans"/>
                <a:ea typeface="Open Sans"/>
                <a:cs typeface="Open Sans"/>
              </a:rPr>
              <a:t>Get started!</a:t>
            </a:r>
            <a:endParaRPr kumimoji="0" lang="en-US" sz="1200" b="0" i="0" u="none" strike="noStrike" kern="1200" cap="none" spc="0" normalizeH="0" baseline="0" noProof="0">
              <a:ln>
                <a:noFill/>
              </a:ln>
              <a:solidFill>
                <a:srgbClr val="000000"/>
              </a:solidFill>
              <a:effectLst/>
              <a:uLnTx/>
              <a:uFillTx/>
              <a:latin typeface="Open Sans"/>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95B40DAE-6601-618E-1D0C-7317644FA04C}"/>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a:stretch/>
        </p:blipFill>
        <p:spPr>
          <a:xfrm>
            <a:off x="7313085" y="0"/>
            <a:ext cx="4878916" cy="6858000"/>
          </a:xfrm>
          <a:prstGeom prst="rect">
            <a:avLst/>
          </a:prstGeom>
        </p:spPr>
      </p:pic>
      <p:sp>
        <p:nvSpPr>
          <p:cNvPr id="7" name="Title 2">
            <a:extLst>
              <a:ext uri="{FF2B5EF4-FFF2-40B4-BE49-F238E27FC236}">
                <a16:creationId xmlns:a16="http://schemas.microsoft.com/office/drawing/2014/main" id="{32E74B8A-A6A0-EB30-C1BE-315963142A58}"/>
              </a:ext>
            </a:extLst>
          </p:cNvPr>
          <p:cNvSpPr txBox="1">
            <a:spLocks noGrp="1" noChangeArrowheads="1"/>
          </p:cNvSpPr>
          <p:nvPr>
            <p:ph type="title" idx="3"/>
          </p:nvPr>
        </p:nvSpPr>
        <p:spPr>
          <a:solidFill>
            <a:schemeClr val="accent6">
              <a:alpha val="79999"/>
            </a:schemeClr>
          </a:solidFill>
        </p:spPr>
        <p:txBody>
          <a:bodyPr/>
          <a:lstStyle/>
          <a:p>
            <a:pPr>
              <a:spcBef>
                <a:spcPct val="0"/>
              </a:spcBef>
              <a:spcAft>
                <a:spcPct val="0"/>
              </a:spcAft>
              <a:buFont typeface="Oswald" pitchFamily="2" charset="77"/>
            </a:pPr>
            <a:r>
              <a:rPr lang="en-US" altLang="en-US">
                <a:ea typeface="Oswald" pitchFamily="2" charset="77"/>
                <a:cs typeface="Oswald" pitchFamily="2" charset="77"/>
                <a:sym typeface="Oswald" pitchFamily="2" charset="77"/>
              </a:rPr>
              <a:t>WEIGHT MANAGEMENT &amp; DPP</a:t>
            </a:r>
            <a:endParaRPr lang="en-US" altLang="en-US">
              <a:ea typeface="Oswald" pitchFamily="2" charset="77"/>
              <a:cs typeface="Oswald" pitchFamily="2" charset="77"/>
            </a:endParaRPr>
          </a:p>
        </p:txBody>
      </p:sp>
      <p:sp>
        <p:nvSpPr>
          <p:cNvPr id="6" name="TextBox 5">
            <a:extLst>
              <a:ext uri="{FF2B5EF4-FFF2-40B4-BE49-F238E27FC236}">
                <a16:creationId xmlns:a16="http://schemas.microsoft.com/office/drawing/2014/main" id="{0A2A60B6-520C-9ABE-55E9-6FF476244C14}"/>
              </a:ext>
            </a:extLst>
          </p:cNvPr>
          <p:cNvSpPr txBox="1"/>
          <p:nvPr/>
        </p:nvSpPr>
        <p:spPr>
          <a:xfrm>
            <a:off x="3847173" y="6662856"/>
            <a:ext cx="3657599" cy="287323"/>
          </a:xfrm>
          <a:prstGeom prst="rect">
            <a:avLst/>
          </a:prstGeom>
          <a:no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Open Sans"/>
              <a:ea typeface="+mn-ea"/>
              <a:cs typeface="Arial"/>
              <a:sym typeface="Arial"/>
            </a:endParaRPr>
          </a:p>
        </p:txBody>
      </p:sp>
      <p:sp>
        <p:nvSpPr>
          <p:cNvPr id="20" name="Text Placeholder 11">
            <a:extLst>
              <a:ext uri="{FF2B5EF4-FFF2-40B4-BE49-F238E27FC236}">
                <a16:creationId xmlns:a16="http://schemas.microsoft.com/office/drawing/2014/main" id="{C9887A6E-8A17-81CA-D714-3D50C611C74D}"/>
              </a:ext>
            </a:extLst>
          </p:cNvPr>
          <p:cNvSpPr txBox="1">
            <a:spLocks noGrp="1" noChangeArrowheads="1"/>
          </p:cNvSpPr>
          <p:nvPr>
            <p:ph type="body" sz="quarter" idx="11"/>
          </p:nvPr>
        </p:nvSpPr>
        <p:spPr>
          <a:xfrm>
            <a:off x="486834" y="1565315"/>
            <a:ext cx="6337300" cy="3140881"/>
          </a:xfrm>
        </p:spPr>
        <p:txBody>
          <a:bodyPr/>
          <a:lstStyle/>
          <a:p>
            <a:pPr marL="156629" indent="-156629">
              <a:spcAft>
                <a:spcPts val="1200"/>
              </a:spcAft>
            </a:pPr>
            <a:r>
              <a:rPr lang="en-US" sz="1467" b="1">
                <a:solidFill>
                  <a:schemeClr val="accent6"/>
                </a:solidFill>
                <a:latin typeface="Open Sans"/>
                <a:ea typeface="Open Sans"/>
                <a:cs typeface="Open Sans"/>
              </a:rPr>
              <a:t>Noom Weight Management</a:t>
            </a:r>
            <a:r>
              <a:rPr lang="en-US" sz="1467">
                <a:solidFill>
                  <a:schemeClr val="accent6"/>
                </a:solidFill>
                <a:latin typeface="Open Sans"/>
                <a:ea typeface="Open Sans"/>
                <a:cs typeface="Open Sans"/>
              </a:rPr>
              <a:t> </a:t>
            </a:r>
            <a:r>
              <a:rPr lang="en-US" sz="1467">
                <a:solidFill>
                  <a:srgbClr val="000000"/>
                </a:solidFill>
                <a:latin typeface="Open Sans"/>
                <a:ea typeface="Open Sans"/>
                <a:cs typeface="Open Sans"/>
              </a:rPr>
              <a:t>takes a psychology-based approach to help members develop and maintain healthy eating patterns and physical activity habits. The program includes daily informational articles, interactive challenges, food and weight logging and more. </a:t>
            </a:r>
            <a:endParaRPr lang="en-US" sz="1467">
              <a:solidFill>
                <a:srgbClr val="000000"/>
              </a:solidFill>
            </a:endParaRPr>
          </a:p>
          <a:p>
            <a:pPr marL="156629" indent="-156629">
              <a:spcAft>
                <a:spcPts val="1200"/>
              </a:spcAft>
            </a:pPr>
            <a:r>
              <a:rPr lang="en-US" sz="1467" b="1">
                <a:solidFill>
                  <a:schemeClr val="accent6"/>
                </a:solidFill>
                <a:latin typeface="Open Sans"/>
                <a:ea typeface="Open Sans"/>
                <a:cs typeface="Open Sans"/>
              </a:rPr>
              <a:t>Noom Diabetes Prevention Program (DPP)</a:t>
            </a:r>
            <a:r>
              <a:rPr lang="en-US" sz="1467">
                <a:solidFill>
                  <a:schemeClr val="accent6"/>
                </a:solidFill>
                <a:latin typeface="Open Sans"/>
                <a:ea typeface="Open Sans"/>
                <a:cs typeface="Open Sans"/>
              </a:rPr>
              <a:t> </a:t>
            </a:r>
            <a:r>
              <a:rPr lang="en-US" sz="1467">
                <a:solidFill>
                  <a:srgbClr val="000000"/>
                </a:solidFill>
                <a:latin typeface="Open Sans"/>
                <a:ea typeface="Open Sans"/>
                <a:cs typeface="Open Sans"/>
              </a:rPr>
              <a:t>tailors to support individuals identified as "at-risk" for diabetes, Noom DDP gives participants access to features such as a weekly activity tracker, peer support and group interaction, and specially trained DPP lifestyle coaches.</a:t>
            </a:r>
          </a:p>
          <a:p>
            <a:pPr marL="156629" indent="-156629">
              <a:spcAft>
                <a:spcPts val="1200"/>
              </a:spcAft>
            </a:pPr>
            <a:r>
              <a:rPr lang="en-US" sz="1467" b="1">
                <a:solidFill>
                  <a:schemeClr val="accent6"/>
                </a:solidFill>
                <a:latin typeface="Open Sans"/>
                <a:ea typeface="Open Sans"/>
                <a:cs typeface="Open Sans"/>
              </a:rPr>
              <a:t>Eat Right Now</a:t>
            </a:r>
            <a:r>
              <a:rPr lang="en-US" sz="1467">
                <a:solidFill>
                  <a:schemeClr val="accent6"/>
                </a:solidFill>
                <a:latin typeface="Open Sans"/>
                <a:ea typeface="Open Sans"/>
                <a:cs typeface="Open Sans"/>
              </a:rPr>
              <a:t> </a:t>
            </a:r>
            <a:r>
              <a:rPr lang="en-US" sz="1467">
                <a:solidFill>
                  <a:srgbClr val="000000"/>
                </a:solidFill>
                <a:latin typeface="Open Sans"/>
                <a:ea typeface="Open Sans"/>
                <a:cs typeface="Open Sans"/>
              </a:rPr>
              <a:t>combines neuroscience and mindfulness tools to help members identify eating triggers and ride out cravings to change eating patterns. Key components include short daily video lessons, a dedicated digital coach, weekly live classes and online community support. </a:t>
            </a:r>
          </a:p>
        </p:txBody>
      </p:sp>
      <p:pic>
        <p:nvPicPr>
          <p:cNvPr id="93190" name="Picture 93189" descr="A picture containing background pattern&#10;&#10;Description automatically generated">
            <a:extLst>
              <a:ext uri="{FF2B5EF4-FFF2-40B4-BE49-F238E27FC236}">
                <a16:creationId xmlns:a16="http://schemas.microsoft.com/office/drawing/2014/main" id="{03A3C774-C964-FD70-CAA5-ED11F6B02873}"/>
              </a:ext>
            </a:extLst>
          </p:cNvPr>
          <p:cNvPicPr>
            <a:picLocks noChangeAspect="1"/>
          </p:cNvPicPr>
          <p:nvPr/>
        </p:nvPicPr>
        <p:blipFill>
          <a:blip r:embed="rId4"/>
          <a:stretch>
            <a:fillRect/>
          </a:stretch>
        </p:blipFill>
        <p:spPr>
          <a:xfrm>
            <a:off x="8534400" y="5638800"/>
            <a:ext cx="3657600" cy="1219200"/>
          </a:xfrm>
          <a:prstGeom prst="rect">
            <a:avLst/>
          </a:prstGeom>
        </p:spPr>
      </p:pic>
      <p:pic>
        <p:nvPicPr>
          <p:cNvPr id="93191" name="Google Shape;15;p2">
            <a:extLst>
              <a:ext uri="{FF2B5EF4-FFF2-40B4-BE49-F238E27FC236}">
                <a16:creationId xmlns:a16="http://schemas.microsoft.com/office/drawing/2014/main" id="{03FE83D6-3EFA-D432-78D0-3D2D310119A6}"/>
              </a:ext>
            </a:extLst>
          </p:cNvPr>
          <p:cNvPicPr preferRelativeResize="0"/>
          <p:nvPr/>
        </p:nvPicPr>
        <p:blipFill rotWithShape="1">
          <a:blip r:embed="rId5"/>
          <a:srcRect l="2503" t="11711" r="5241" b="9027"/>
          <a:stretch/>
        </p:blipFill>
        <p:spPr>
          <a:xfrm>
            <a:off x="10243076" y="6363656"/>
            <a:ext cx="1705085" cy="262653"/>
          </a:xfrm>
          <a:prstGeom prst="rect">
            <a:avLst/>
          </a:prstGeom>
          <a:noFill/>
          <a:ln>
            <a:noFill/>
          </a:ln>
        </p:spPr>
      </p:pic>
      <p:sp>
        <p:nvSpPr>
          <p:cNvPr id="5" name="TextBox 4">
            <a:extLst>
              <a:ext uri="{FF2B5EF4-FFF2-40B4-BE49-F238E27FC236}">
                <a16:creationId xmlns:a16="http://schemas.microsoft.com/office/drawing/2014/main" id="{CA054B57-0529-6D13-009B-88FC20D29E06}"/>
              </a:ext>
            </a:extLst>
          </p:cNvPr>
          <p:cNvSpPr txBox="1"/>
          <p:nvPr/>
        </p:nvSpPr>
        <p:spPr>
          <a:xfrm>
            <a:off x="561572" y="5396437"/>
            <a:ext cx="2941522" cy="70788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Log in to or sign up for CareFirst WellBeing. Once logged in, select </a:t>
            </a:r>
            <a:r>
              <a:rPr kumimoji="0" lang="en-US" sz="1000" b="1" i="1" u="none" strike="noStrike" kern="1200" cap="none" spc="0" normalizeH="0" baseline="0" noProof="0">
                <a:ln>
                  <a:noFill/>
                </a:ln>
                <a:solidFill>
                  <a:srgbClr val="000000"/>
                </a:solidFill>
                <a:effectLst/>
                <a:uLnTx/>
                <a:uFillTx/>
                <a:latin typeface="Open Sans Semibold" panose="020B0706030804020204" pitchFamily="34" charset="0"/>
                <a:ea typeface="+mn-ea"/>
                <a:cs typeface="+mn-cs"/>
              </a:rPr>
              <a:t>You</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 followed by </a:t>
            </a:r>
            <a:r>
              <a:rPr kumimoji="0" lang="en-US" sz="1000" b="1" i="1" u="none" strike="noStrike" kern="1200" cap="none" spc="0" normalizeH="0" baseline="0" noProof="0">
                <a:ln>
                  <a:noFill/>
                </a:ln>
                <a:solidFill>
                  <a:srgbClr val="000000"/>
                </a:solidFill>
                <a:effectLst/>
                <a:uLnTx/>
                <a:uFillTx/>
                <a:latin typeface="Open Sans Semibold" panose="020B0706030804020204" pitchFamily="34" charset="0"/>
                <a:ea typeface="+mn-ea"/>
                <a:cs typeface="+mn-cs"/>
              </a:rPr>
              <a:t>Benefits</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 Next, click </a:t>
            </a:r>
            <a:r>
              <a:rPr kumimoji="0" lang="en-US" sz="1000" b="1" i="1" u="none" strike="noStrike" kern="1200" cap="none" spc="0" normalizeH="0" baseline="0" noProof="0">
                <a:ln>
                  <a:noFill/>
                </a:ln>
                <a:solidFill>
                  <a:srgbClr val="000000"/>
                </a:solidFill>
                <a:effectLst/>
                <a:uLnTx/>
                <a:uFillTx/>
                <a:latin typeface="Open Sans Semibold" panose="020B0706030804020204" pitchFamily="34" charset="0"/>
                <a:ea typeface="+mn-ea"/>
                <a:cs typeface="+mn-cs"/>
              </a:rPr>
              <a:t>Health &amp; Fitness </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and then </a:t>
            </a:r>
            <a:r>
              <a:rPr kumimoji="0" lang="en-US" sz="1000" b="1" i="1" u="none" strike="noStrike" kern="1200" cap="none" spc="0" normalizeH="0" baseline="0" noProof="0">
                <a:ln>
                  <a:noFill/>
                </a:ln>
                <a:solidFill>
                  <a:srgbClr val="E97100"/>
                </a:solidFill>
                <a:effectLst/>
                <a:uLnTx/>
                <a:uFillTx/>
                <a:latin typeface="Open Sans Semibold" panose="020B0706030804020204" pitchFamily="34" charset="0"/>
                <a:ea typeface="+mn-ea"/>
                <a:cs typeface="+mn-cs"/>
              </a:rPr>
              <a:t>Noom</a:t>
            </a:r>
            <a:r>
              <a:rPr kumimoji="0" lang="en-US" sz="1000" b="1" i="1" u="none" strike="noStrike" kern="1200" cap="none" spc="0" normalizeH="0" baseline="0" noProof="0">
                <a:ln>
                  <a:noFill/>
                </a:ln>
                <a:solidFill>
                  <a:srgbClr val="000000"/>
                </a:solidFill>
                <a:effectLst/>
                <a:uLnTx/>
                <a:uFillTx/>
                <a:latin typeface="Open Sans Semibold" panose="020B0706030804020204" pitchFamily="34" charset="0"/>
                <a:ea typeface="+mn-ea"/>
                <a:cs typeface="+mn-cs"/>
              </a:rPr>
              <a:t> </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or</a:t>
            </a:r>
            <a:r>
              <a:rPr kumimoji="0" lang="en-US" sz="1000" b="1" i="1" u="none" strike="noStrike" kern="1200" cap="none" spc="0" normalizeH="0" baseline="0" noProof="0">
                <a:ln>
                  <a:noFill/>
                </a:ln>
                <a:solidFill>
                  <a:srgbClr val="000000"/>
                </a:solidFill>
                <a:effectLst/>
                <a:uLnTx/>
                <a:uFillTx/>
                <a:latin typeface="Open Sans Semibold" panose="020B0706030804020204" pitchFamily="34" charset="0"/>
                <a:ea typeface="+mn-ea"/>
                <a:cs typeface="+mn-cs"/>
              </a:rPr>
              <a:t> </a:t>
            </a:r>
            <a:r>
              <a:rPr kumimoji="0" lang="en-US" sz="1000" b="1" i="1" u="none" strike="noStrike" kern="1200" cap="none" spc="0" normalizeH="0" baseline="0" noProof="0">
                <a:ln>
                  <a:noFill/>
                </a:ln>
                <a:solidFill>
                  <a:srgbClr val="E97100"/>
                </a:solidFill>
                <a:effectLst/>
                <a:uLnTx/>
                <a:uFillTx/>
                <a:latin typeface="Open Sans Semibold" panose="020B0706030804020204" pitchFamily="34" charset="0"/>
                <a:ea typeface="+mn-ea"/>
                <a:cs typeface="+mn-cs"/>
              </a:rPr>
              <a:t>Eat Right Now</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 </a:t>
            </a:r>
            <a:endParaRPr kumimoji="0" lang="en-US" sz="2000" b="0" i="0" u="none" strike="noStrike" kern="1200" cap="none" spc="0" normalizeH="0" baseline="0" noProof="0">
              <a:ln>
                <a:noFill/>
              </a:ln>
              <a:solidFill>
                <a:srgbClr val="000000"/>
              </a:solidFill>
              <a:effectLst/>
              <a:uLnTx/>
              <a:uFillTx/>
              <a:latin typeface="Open Sans"/>
              <a:ea typeface="+mn-ea"/>
              <a:cs typeface="+mn-cs"/>
            </a:endParaRPr>
          </a:p>
        </p:txBody>
      </p:sp>
      <p:sp>
        <p:nvSpPr>
          <p:cNvPr id="8" name="TextBox 7">
            <a:extLst>
              <a:ext uri="{FF2B5EF4-FFF2-40B4-BE49-F238E27FC236}">
                <a16:creationId xmlns:a16="http://schemas.microsoft.com/office/drawing/2014/main" id="{C7A98921-DDF1-46D9-F87B-A00F07623646}"/>
              </a:ext>
            </a:extLst>
          </p:cNvPr>
          <p:cNvSpPr txBox="1"/>
          <p:nvPr/>
        </p:nvSpPr>
        <p:spPr>
          <a:xfrm>
            <a:off x="560725" y="5119438"/>
            <a:ext cx="1748563" cy="27699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9CC"/>
                </a:solidFill>
                <a:effectLst/>
                <a:uLnTx/>
                <a:uFillTx/>
                <a:latin typeface="Open Sans"/>
                <a:ea typeface="Open Sans"/>
                <a:cs typeface="Open Sans"/>
              </a:rPr>
              <a:t>Get started!</a:t>
            </a:r>
            <a:endParaRPr kumimoji="0" lang="en-US" sz="1200" b="0" i="0" u="none" strike="noStrike" kern="1200" cap="none" spc="0" normalizeH="0" baseline="0" noProof="0">
              <a:ln>
                <a:noFill/>
              </a:ln>
              <a:solidFill>
                <a:srgbClr val="000000"/>
              </a:solidFill>
              <a:effectLst/>
              <a:uLnTx/>
              <a:uFillTx/>
              <a:latin typeface="Open Sans"/>
              <a:ea typeface="+mn-ea"/>
              <a:cs typeface="+mn-cs"/>
            </a:endParaRPr>
          </a:p>
        </p:txBody>
      </p:sp>
    </p:spTree>
    <p:extLst>
      <p:ext uri="{BB962C8B-B14F-4D97-AF65-F5344CB8AC3E}">
        <p14:creationId xmlns:p14="http://schemas.microsoft.com/office/powerpoint/2010/main" val="1930641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9FC22D53-3A68-8433-7873-DF173ADB7CE9}"/>
              </a:ext>
            </a:extLst>
          </p:cNvPr>
          <p:cNvSpPr>
            <a:spLocks noGrp="1"/>
          </p:cNvSpPr>
          <p:nvPr>
            <p:ph type="body" sz="quarter" idx="11"/>
          </p:nvPr>
        </p:nvSpPr>
        <p:spPr>
          <a:xfrm>
            <a:off x="486833" y="1839686"/>
            <a:ext cx="6545338" cy="4082664"/>
          </a:xfrm>
        </p:spPr>
        <p:txBody>
          <a:bodyPr/>
          <a:lstStyle/>
          <a:p>
            <a:pPr marL="0" indent="0">
              <a:buNone/>
            </a:pPr>
            <a:r>
              <a:rPr lang="en-US" sz="1600" dirty="0">
                <a:latin typeface="Open Sans"/>
                <a:ea typeface="Open Sans"/>
                <a:cs typeface="Open Sans"/>
              </a:rPr>
              <a:t>Unwinding offers effective tools to teach individuals how the mind works and how to use mindfulness to manage stress and unwanted behaviors. </a:t>
            </a:r>
          </a:p>
          <a:p>
            <a:pPr marL="243199" indent="-243199"/>
            <a:r>
              <a:rPr lang="en-US" sz="1600" dirty="0">
                <a:latin typeface="Open Sans"/>
                <a:ea typeface="Open Sans"/>
                <a:cs typeface="Open Sans"/>
              </a:rPr>
              <a:t>Available via the CareFirst Wellbeing App</a:t>
            </a:r>
          </a:p>
          <a:p>
            <a:pPr marL="243199" indent="-243199"/>
            <a:r>
              <a:rPr lang="en-US" sz="1600" dirty="0">
                <a:latin typeface="Open Sans"/>
                <a:ea typeface="Open Sans"/>
                <a:cs typeface="Open Sans"/>
              </a:rPr>
              <a:t>Learn, Unwind, Sleep – three pillars each with effective tools and resources to help breakdown stress</a:t>
            </a:r>
          </a:p>
          <a:p>
            <a:pPr marL="0" indent="0">
              <a:buNone/>
            </a:pPr>
            <a:r>
              <a:rPr lang="en-US" sz="1600" b="1" dirty="0">
                <a:solidFill>
                  <a:schemeClr val="accent6"/>
                </a:solidFill>
                <a:latin typeface="Open Sans"/>
                <a:ea typeface="Open Sans"/>
                <a:cs typeface="Open Sans"/>
              </a:rPr>
              <a:t>Key Features</a:t>
            </a:r>
          </a:p>
          <a:p>
            <a:pPr marL="243199" indent="-243199"/>
            <a:r>
              <a:rPr lang="en-US" sz="1600" b="1" dirty="0">
                <a:latin typeface="Open Sans"/>
                <a:ea typeface="Open Sans"/>
                <a:cs typeface="Open Sans"/>
              </a:rPr>
              <a:t>Learn</a:t>
            </a:r>
            <a:r>
              <a:rPr lang="en-US" sz="1600" dirty="0">
                <a:latin typeface="Open Sans"/>
                <a:ea typeface="Open Sans"/>
                <a:cs typeface="Open Sans"/>
              </a:rPr>
              <a:t>: Mini short courses highlighting on the mind works</a:t>
            </a:r>
          </a:p>
          <a:p>
            <a:pPr marL="243199" indent="-243199"/>
            <a:r>
              <a:rPr lang="en-US" sz="1600" b="1" dirty="0">
                <a:latin typeface="Open Sans"/>
                <a:ea typeface="Open Sans"/>
                <a:cs typeface="Open Sans"/>
              </a:rPr>
              <a:t>Unwind:</a:t>
            </a:r>
            <a:r>
              <a:rPr lang="en-US" sz="1600" dirty="0">
                <a:latin typeface="Open Sans"/>
                <a:ea typeface="Open Sans"/>
                <a:cs typeface="Open Sans"/>
              </a:rPr>
              <a:t> Guided breathing exercises, mental "snack" breaks, visualization relaxation videos, meditation timer, and daily check-ins</a:t>
            </a:r>
            <a:endParaRPr lang="en-US" sz="1600" dirty="0"/>
          </a:p>
          <a:p>
            <a:pPr marL="243199" indent="-243199"/>
            <a:r>
              <a:rPr lang="en-US" sz="1600" b="1" dirty="0">
                <a:latin typeface="Open Sans"/>
                <a:ea typeface="Open Sans"/>
                <a:cs typeface="Open Sans"/>
              </a:rPr>
              <a:t>Sleep:</a:t>
            </a:r>
            <a:r>
              <a:rPr lang="en-US" sz="1600" dirty="0">
                <a:latin typeface="Open Sans"/>
                <a:ea typeface="Open Sans"/>
                <a:cs typeface="Open Sans"/>
              </a:rPr>
              <a:t> Sleep sounds, body scans, and background noise to promote sleep</a:t>
            </a:r>
          </a:p>
        </p:txBody>
      </p:sp>
      <p:sp>
        <p:nvSpPr>
          <p:cNvPr id="4" name="Text Placeholder 3">
            <a:extLst>
              <a:ext uri="{FF2B5EF4-FFF2-40B4-BE49-F238E27FC236}">
                <a16:creationId xmlns:a16="http://schemas.microsoft.com/office/drawing/2014/main" id="{DFAC978F-7184-B2C5-E81C-259311DA7E82}"/>
              </a:ext>
            </a:extLst>
          </p:cNvPr>
          <p:cNvSpPr>
            <a:spLocks noGrp="1"/>
          </p:cNvSpPr>
          <p:nvPr>
            <p:ph type="body" sz="quarter" idx="12"/>
          </p:nvPr>
        </p:nvSpPr>
        <p:spPr>
          <a:xfrm>
            <a:off x="486833" y="1353491"/>
            <a:ext cx="6244894" cy="428469"/>
          </a:xfrm>
        </p:spPr>
        <p:txBody>
          <a:bodyPr wrap="square" anchor="t">
            <a:normAutofit fontScale="92500"/>
          </a:bodyPr>
          <a:lstStyle/>
          <a:p>
            <a:pPr>
              <a:spcAft>
                <a:spcPts val="600"/>
              </a:spcAft>
            </a:pPr>
            <a:r>
              <a:rPr lang="en-US" dirty="0">
                <a:solidFill>
                  <a:schemeClr val="accent6"/>
                </a:solidFill>
              </a:rPr>
              <a:t>Unwinding. Not your average meditation app.</a:t>
            </a:r>
          </a:p>
        </p:txBody>
      </p:sp>
      <p:sp>
        <p:nvSpPr>
          <p:cNvPr id="9" name="Picture Placeholder 8">
            <a:extLst>
              <a:ext uri="{FF2B5EF4-FFF2-40B4-BE49-F238E27FC236}">
                <a16:creationId xmlns:a16="http://schemas.microsoft.com/office/drawing/2014/main" id="{08601032-6E13-7E18-E04D-50DE1303D581}"/>
              </a:ext>
            </a:extLst>
          </p:cNvPr>
          <p:cNvSpPr>
            <a:spLocks noGrp="1"/>
          </p:cNvSpPr>
          <p:nvPr>
            <p:ph type="pic" sz="quarter" idx="15"/>
          </p:nvPr>
        </p:nvSpPr>
        <p:spPr/>
        <p:txBody>
          <a:bodyPr/>
          <a:lstStyle/>
          <a:p>
            <a:endParaRPr lang="en-US"/>
          </a:p>
        </p:txBody>
      </p:sp>
      <p:pic>
        <p:nvPicPr>
          <p:cNvPr id="10" name="Picture Placeholder 5" descr="lifestyle-section-gettyimages-930538194-man-meditation">
            <a:extLst>
              <a:ext uri="{FF2B5EF4-FFF2-40B4-BE49-F238E27FC236}">
                <a16:creationId xmlns:a16="http://schemas.microsoft.com/office/drawing/2014/main" id="{8B39D264-6A4D-2104-4F43-C6BA25A05A7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313499" y="10"/>
            <a:ext cx="4878917" cy="6857991"/>
          </a:xfrm>
          <a:prstGeom prst="rect">
            <a:avLst/>
          </a:prstGeom>
          <a:noFill/>
          <a:ln>
            <a:noFill/>
          </a:ln>
        </p:spPr>
      </p:pic>
      <p:sp>
        <p:nvSpPr>
          <p:cNvPr id="5" name="Title 4">
            <a:extLst>
              <a:ext uri="{FF2B5EF4-FFF2-40B4-BE49-F238E27FC236}">
                <a16:creationId xmlns:a16="http://schemas.microsoft.com/office/drawing/2014/main" id="{9B23DE89-20FF-7AF6-4116-271647522D63}"/>
              </a:ext>
            </a:extLst>
          </p:cNvPr>
          <p:cNvSpPr>
            <a:spLocks noGrp="1"/>
          </p:cNvSpPr>
          <p:nvPr>
            <p:ph type="title" idx="3"/>
          </p:nvPr>
        </p:nvSpPr>
        <p:spPr/>
        <p:txBody>
          <a:bodyPr wrap="square" anchor="t">
            <a:noAutofit/>
          </a:bodyPr>
          <a:lstStyle/>
          <a:p>
            <a:r>
              <a:rPr lang="en-US"/>
              <a:t>UNWINDING</a:t>
            </a:r>
          </a:p>
        </p:txBody>
      </p:sp>
      <p:pic>
        <p:nvPicPr>
          <p:cNvPr id="8" name="Picture 7" descr="A picture containing background pattern&#10;&#10;Description automatically generated">
            <a:extLst>
              <a:ext uri="{FF2B5EF4-FFF2-40B4-BE49-F238E27FC236}">
                <a16:creationId xmlns:a16="http://schemas.microsoft.com/office/drawing/2014/main" id="{C19A1E2C-03D3-DCEC-17C4-161203D427E3}"/>
              </a:ext>
            </a:extLst>
          </p:cNvPr>
          <p:cNvPicPr>
            <a:picLocks noChangeAspect="1"/>
          </p:cNvPicPr>
          <p:nvPr/>
        </p:nvPicPr>
        <p:blipFill>
          <a:blip r:embed="rId4"/>
          <a:stretch>
            <a:fillRect/>
          </a:stretch>
        </p:blipFill>
        <p:spPr>
          <a:xfrm>
            <a:off x="8534400" y="5638800"/>
            <a:ext cx="3657600" cy="1219200"/>
          </a:xfrm>
          <a:prstGeom prst="rect">
            <a:avLst/>
          </a:prstGeom>
        </p:spPr>
      </p:pic>
      <p:pic>
        <p:nvPicPr>
          <p:cNvPr id="12" name="Google Shape;15;p2">
            <a:extLst>
              <a:ext uri="{FF2B5EF4-FFF2-40B4-BE49-F238E27FC236}">
                <a16:creationId xmlns:a16="http://schemas.microsoft.com/office/drawing/2014/main" id="{2B3C0D43-49E1-CBD8-F8D5-2A94D15BE734}"/>
              </a:ext>
            </a:extLst>
          </p:cNvPr>
          <p:cNvPicPr preferRelativeResize="0"/>
          <p:nvPr/>
        </p:nvPicPr>
        <p:blipFill rotWithShape="1">
          <a:blip r:embed="rId5"/>
          <a:srcRect l="2503" t="11711" r="5241" b="9027"/>
          <a:stretch/>
        </p:blipFill>
        <p:spPr>
          <a:xfrm>
            <a:off x="10243076" y="6363656"/>
            <a:ext cx="1705085" cy="262653"/>
          </a:xfrm>
          <a:prstGeom prst="rect">
            <a:avLst/>
          </a:prstGeom>
          <a:noFill/>
          <a:ln>
            <a:noFill/>
          </a:ln>
        </p:spPr>
      </p:pic>
      <p:sp>
        <p:nvSpPr>
          <p:cNvPr id="2" name="TextBox 1">
            <a:extLst>
              <a:ext uri="{FF2B5EF4-FFF2-40B4-BE49-F238E27FC236}">
                <a16:creationId xmlns:a16="http://schemas.microsoft.com/office/drawing/2014/main" id="{8F334139-7C41-0069-22C1-6609D9996137}"/>
              </a:ext>
            </a:extLst>
          </p:cNvPr>
          <p:cNvSpPr txBox="1"/>
          <p:nvPr/>
        </p:nvSpPr>
        <p:spPr>
          <a:xfrm>
            <a:off x="4371561" y="5787096"/>
            <a:ext cx="2941522" cy="70788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Log in to or sign up for CareFirst </a:t>
            </a:r>
            <a:r>
              <a:rPr kumimoji="0" lang="en-US" sz="1000" b="0" i="0" u="none" strike="noStrike" kern="1200" cap="none" spc="0" normalizeH="0" baseline="0" noProof="0" dirty="0" err="1">
                <a:ln>
                  <a:noFill/>
                </a:ln>
                <a:solidFill>
                  <a:srgbClr val="000000"/>
                </a:solidFill>
                <a:effectLst/>
                <a:uLnTx/>
                <a:uFillTx/>
                <a:latin typeface="Open Sans" panose="020B0606030504020204" pitchFamily="34" charset="0"/>
                <a:ea typeface="+mn-ea"/>
                <a:cs typeface="+mn-cs"/>
              </a:rPr>
              <a:t>WellBeing</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Once logged in, select </a:t>
            </a:r>
            <a:r>
              <a:rPr kumimoji="0" lang="en-US" sz="1000" b="1" i="1"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rPr>
              <a:t>You</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followed by </a:t>
            </a:r>
            <a:r>
              <a:rPr kumimoji="0" lang="en-US" sz="1000" b="1" i="1"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rPr>
              <a:t>Benefits</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Next, click </a:t>
            </a:r>
            <a:r>
              <a:rPr kumimoji="0" lang="en-US" sz="1000" b="1" i="1"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rPr>
              <a:t>Relax &amp; Reset </a:t>
            </a:r>
            <a:r>
              <a:rPr kumimoji="0" lang="en-US" sz="10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and then </a:t>
            </a:r>
            <a:r>
              <a:rPr kumimoji="0" lang="en-US" sz="1000" b="1" i="1" u="none" strike="noStrike" kern="1200" cap="none" spc="0" normalizeH="0" baseline="0" noProof="0" dirty="0">
                <a:ln>
                  <a:noFill/>
                </a:ln>
                <a:solidFill>
                  <a:srgbClr val="E97100"/>
                </a:solidFill>
                <a:effectLst/>
                <a:uLnTx/>
                <a:uFillTx/>
                <a:latin typeface="Open Sans Semibold" panose="020B0706030804020204" pitchFamily="34" charset="0"/>
                <a:ea typeface="+mn-ea"/>
                <a:cs typeface="+mn-cs"/>
              </a:rPr>
              <a:t>Unwinding</a:t>
            </a:r>
            <a:r>
              <a:rPr kumimoji="0" lang="en-US" sz="1000" b="1" i="1" u="none" strike="noStrike" kern="1200" cap="none" spc="0" normalizeH="0" baseline="0" noProof="0" dirty="0">
                <a:ln>
                  <a:noFill/>
                </a:ln>
                <a:solidFill>
                  <a:srgbClr val="000000"/>
                </a:solidFill>
                <a:effectLst/>
                <a:uLnTx/>
                <a:uFillTx/>
                <a:latin typeface="Open Sans Semibold" panose="020B0706030804020204" pitchFamily="34" charset="0"/>
                <a:ea typeface="+mn-ea"/>
                <a:cs typeface="+mn-cs"/>
              </a:rPr>
              <a:t>.</a:t>
            </a:r>
            <a:endParaRPr kumimoji="0" lang="en-US" sz="20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 name="TextBox 2">
            <a:extLst>
              <a:ext uri="{FF2B5EF4-FFF2-40B4-BE49-F238E27FC236}">
                <a16:creationId xmlns:a16="http://schemas.microsoft.com/office/drawing/2014/main" id="{EF2EB14E-0B14-B53F-5E53-5718D2E3ADD6}"/>
              </a:ext>
            </a:extLst>
          </p:cNvPr>
          <p:cNvSpPr txBox="1"/>
          <p:nvPr/>
        </p:nvSpPr>
        <p:spPr>
          <a:xfrm>
            <a:off x="3252592" y="5980076"/>
            <a:ext cx="1748563" cy="27699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9CC"/>
                </a:solidFill>
                <a:effectLst/>
                <a:uLnTx/>
                <a:uFillTx/>
                <a:latin typeface="Open Sans"/>
                <a:ea typeface="Open Sans"/>
                <a:cs typeface="Open Sans"/>
              </a:rPr>
              <a:t>Get started!</a:t>
            </a:r>
            <a:endParaRPr kumimoji="0" lang="en-US" sz="1200" b="0" i="0" u="none" strike="noStrike" kern="1200" cap="none" spc="0" normalizeH="0" baseline="0" noProof="0" dirty="0">
              <a:ln>
                <a:noFill/>
              </a:ln>
              <a:solidFill>
                <a:srgbClr val="000000"/>
              </a:solidFill>
              <a:effectLst/>
              <a:uLnTx/>
              <a:uFillTx/>
              <a:latin typeface="Open Sans"/>
              <a:ea typeface="+mn-ea"/>
              <a:cs typeface="+mn-cs"/>
            </a:endParaRPr>
          </a:p>
        </p:txBody>
      </p:sp>
    </p:spTree>
    <p:extLst>
      <p:ext uri="{BB962C8B-B14F-4D97-AF65-F5344CB8AC3E}">
        <p14:creationId xmlns:p14="http://schemas.microsoft.com/office/powerpoint/2010/main" val="1324306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E72B2-1319-D573-6F05-4830CB4DB2C7}"/>
              </a:ext>
            </a:extLst>
          </p:cNvPr>
          <p:cNvSpPr>
            <a:spLocks noGrp="1"/>
          </p:cNvSpPr>
          <p:nvPr>
            <p:ph type="title" idx="3"/>
          </p:nvPr>
        </p:nvSpPr>
        <p:spPr>
          <a:xfrm>
            <a:off x="-1" y="242444"/>
            <a:ext cx="7813143" cy="914400"/>
          </a:xfrm>
        </p:spPr>
        <p:txBody>
          <a:bodyPr/>
          <a:lstStyle/>
          <a:p>
            <a:r>
              <a:rPr lang="en-US" dirty="0"/>
              <a:t>ACCESSING CAREFIRST WELLBEING</a:t>
            </a:r>
          </a:p>
        </p:txBody>
      </p:sp>
      <p:sp>
        <p:nvSpPr>
          <p:cNvPr id="22" name="Rectangle 21">
            <a:extLst>
              <a:ext uri="{FF2B5EF4-FFF2-40B4-BE49-F238E27FC236}">
                <a16:creationId xmlns:a16="http://schemas.microsoft.com/office/drawing/2014/main" id="{DF4ABE45-5FE0-22A3-68DF-60219F7375C9}"/>
              </a:ext>
            </a:extLst>
          </p:cNvPr>
          <p:cNvSpPr/>
          <p:nvPr/>
        </p:nvSpPr>
        <p:spPr>
          <a:xfrm>
            <a:off x="8183881" y="1769967"/>
            <a:ext cx="3517105" cy="4181991"/>
          </a:xfrm>
          <a:prstGeom prst="rect">
            <a:avLst/>
          </a:prstGeom>
          <a:noFill/>
          <a:ln w="19050" cap="flat" cmpd="sng" algn="ctr">
            <a:solidFill>
              <a:srgbClr val="0099CC"/>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3" name="Rectangle 22">
            <a:extLst>
              <a:ext uri="{FF2B5EF4-FFF2-40B4-BE49-F238E27FC236}">
                <a16:creationId xmlns:a16="http://schemas.microsoft.com/office/drawing/2014/main" id="{ED7B5597-B503-6032-4C37-0A2A52D74334}"/>
              </a:ext>
            </a:extLst>
          </p:cNvPr>
          <p:cNvSpPr/>
          <p:nvPr/>
        </p:nvSpPr>
        <p:spPr>
          <a:xfrm>
            <a:off x="610396" y="1769967"/>
            <a:ext cx="3517105" cy="4181991"/>
          </a:xfrm>
          <a:prstGeom prst="rect">
            <a:avLst/>
          </a:prstGeom>
          <a:noFill/>
          <a:ln w="19050" cap="flat" cmpd="sng" algn="ctr">
            <a:solidFill>
              <a:srgbClr val="0099CC"/>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nvGrpSpPr>
          <p:cNvPr id="24" name="Group 23">
            <a:extLst>
              <a:ext uri="{FF2B5EF4-FFF2-40B4-BE49-F238E27FC236}">
                <a16:creationId xmlns:a16="http://schemas.microsoft.com/office/drawing/2014/main" id="{3081D499-A907-9103-FF53-FF8D3A58A12A}"/>
              </a:ext>
            </a:extLst>
          </p:cNvPr>
          <p:cNvGrpSpPr/>
          <p:nvPr/>
        </p:nvGrpSpPr>
        <p:grpSpPr>
          <a:xfrm>
            <a:off x="917052" y="4694088"/>
            <a:ext cx="2903793" cy="1069780"/>
            <a:chOff x="901163" y="4938530"/>
            <a:chExt cx="2903793" cy="1069781"/>
          </a:xfrm>
        </p:grpSpPr>
        <p:sp>
          <p:nvSpPr>
            <p:cNvPr id="25" name="TextBox 24">
              <a:extLst>
                <a:ext uri="{FF2B5EF4-FFF2-40B4-BE49-F238E27FC236}">
                  <a16:creationId xmlns:a16="http://schemas.microsoft.com/office/drawing/2014/main" id="{20AD16E1-8580-2E48-1ABC-37365831E637}"/>
                </a:ext>
              </a:extLst>
            </p:cNvPr>
            <p:cNvSpPr txBox="1"/>
            <p:nvPr/>
          </p:nvSpPr>
          <p:spPr>
            <a:xfrm>
              <a:off x="901163" y="5085853"/>
              <a:ext cx="367491" cy="846386"/>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5500" b="0" i="0" u="none" strike="noStrike" kern="0" cap="none" spc="0" normalizeH="0" baseline="0" noProof="0">
                  <a:ln>
                    <a:noFill/>
                  </a:ln>
                  <a:solidFill>
                    <a:srgbClr val="0099CC"/>
                  </a:solidFill>
                  <a:effectLst/>
                  <a:uLnTx/>
                  <a:uFillTx/>
                  <a:latin typeface="Oswald"/>
                  <a:ea typeface="+mn-ea"/>
                  <a:cs typeface="+mn-cs"/>
                </a:rPr>
                <a:t>1</a:t>
              </a:r>
            </a:p>
          </p:txBody>
        </p:sp>
        <p:sp>
          <p:nvSpPr>
            <p:cNvPr id="26" name="TextBox 25">
              <a:extLst>
                <a:ext uri="{FF2B5EF4-FFF2-40B4-BE49-F238E27FC236}">
                  <a16:creationId xmlns:a16="http://schemas.microsoft.com/office/drawing/2014/main" id="{AE8C918C-8235-67A9-910D-E34FA2EF8C6E}"/>
                </a:ext>
              </a:extLst>
            </p:cNvPr>
            <p:cNvSpPr txBox="1"/>
            <p:nvPr/>
          </p:nvSpPr>
          <p:spPr>
            <a:xfrm>
              <a:off x="1342622" y="4938530"/>
              <a:ext cx="2462334" cy="1069781"/>
            </a:xfrm>
            <a:prstGeom prst="rect">
              <a:avLst/>
            </a:prstGeom>
            <a:noFill/>
          </p:spPr>
          <p:txBody>
            <a:bodyPr wrap="square" lIns="0" tIns="0" rIns="0" bIns="0" rtlCol="0">
              <a:spAutoFit/>
            </a:bodyPr>
            <a:lstStyle/>
            <a:p>
              <a:pPr marL="0" marR="0" lvl="0" indent="0" algn="l" defTabSz="914354" rtl="0" eaLnBrk="1" fontAlgn="auto" latinLnBrk="0" hangingPunct="1">
                <a:lnSpc>
                  <a:spcPct val="110000"/>
                </a:lnSpc>
                <a:spcBef>
                  <a:spcPts val="0"/>
                </a:spcBef>
                <a:spcAft>
                  <a:spcPts val="0"/>
                </a:spcAft>
                <a:buClr>
                  <a:srgbClr val="0099CC"/>
                </a:buClr>
                <a:buSzPct val="80000"/>
                <a:buFontTx/>
                <a:buNone/>
                <a:tabLst/>
                <a:defRPr/>
              </a:pPr>
              <a:r>
                <a:rPr kumimoji="0" lang="en-US" sz="1600" b="0" i="0" u="none" strike="noStrike" kern="0" cap="none" spc="0" normalizeH="0" baseline="0" noProof="0">
                  <a:ln>
                    <a:noFill/>
                  </a:ln>
                  <a:solidFill>
                    <a:srgbClr val="222222"/>
                  </a:solidFill>
                  <a:effectLst/>
                  <a:uLnTx/>
                  <a:uFillTx/>
                  <a:latin typeface="Calibri" panose="020F0502020204030204"/>
                  <a:ea typeface="+mn-ea"/>
                  <a:cs typeface="+mn-cs"/>
                </a:rPr>
                <a:t>To register on a</a:t>
              </a:r>
            </a:p>
            <a:p>
              <a:pPr marL="0" marR="0" lvl="0" indent="0" algn="l" defTabSz="914354" rtl="0" eaLnBrk="1" fontAlgn="auto" latinLnBrk="0" hangingPunct="1">
                <a:lnSpc>
                  <a:spcPct val="110000"/>
                </a:lnSpc>
                <a:spcBef>
                  <a:spcPts val="0"/>
                </a:spcBef>
                <a:spcAft>
                  <a:spcPts val="0"/>
                </a:spcAft>
                <a:buClr>
                  <a:srgbClr val="0099CC"/>
                </a:buClr>
                <a:buSzPct val="80000"/>
                <a:buFontTx/>
                <a:buNone/>
                <a:tabLst/>
                <a:defRPr/>
              </a:pPr>
              <a:r>
                <a:rPr kumimoji="0" lang="en-US" sz="1600" b="0" i="0" u="none" strike="noStrike" kern="0" cap="none" spc="0" normalizeH="0" baseline="0" noProof="0">
                  <a:ln>
                    <a:noFill/>
                  </a:ln>
                  <a:solidFill>
                    <a:srgbClr val="222222"/>
                  </a:solidFill>
                  <a:effectLst/>
                  <a:uLnTx/>
                  <a:uFillTx/>
                  <a:latin typeface="Calibri" panose="020F0502020204030204"/>
                  <a:ea typeface="+mn-ea"/>
                  <a:cs typeface="+mn-cs"/>
                </a:rPr>
                <a:t>mobile phone, visit </a:t>
              </a:r>
              <a:r>
                <a:rPr kumimoji="0" lang="en-US" sz="1600" b="0" i="0" u="sng" strike="noStrike" kern="0" cap="none" spc="0" normalizeH="0" baseline="0" noProof="0">
                  <a:ln>
                    <a:noFill/>
                  </a:ln>
                  <a:solidFill>
                    <a:srgbClr val="222222"/>
                  </a:solidFill>
                  <a:effectLst/>
                  <a:uLnTx/>
                  <a:uFillTx/>
                  <a:latin typeface="Calibri" panose="020F0502020204030204"/>
                  <a:ea typeface="+mn-ea"/>
                  <a:cs typeface="+mn-cs"/>
                </a:rPr>
                <a:t>carefirst.com/wellbeing </a:t>
              </a:r>
              <a:r>
                <a:rPr kumimoji="0" lang="en-US" sz="1600" b="0" i="0" u="none" strike="noStrike" kern="0" cap="none" spc="0" normalizeH="0" baseline="0" noProof="0">
                  <a:ln>
                    <a:noFill/>
                  </a:ln>
                  <a:solidFill>
                    <a:srgbClr val="222222"/>
                  </a:solidFill>
                  <a:effectLst/>
                  <a:uLnTx/>
                  <a:uFillTx/>
                  <a:latin typeface="Calibri" panose="020F0502020204030204"/>
                  <a:ea typeface="+mn-ea"/>
                  <a:cs typeface="+mn-cs"/>
                </a:rPr>
                <a:t>and select </a:t>
              </a:r>
              <a:r>
                <a:rPr kumimoji="0" lang="en-US" sz="1600" b="1" i="0" u="none" strike="noStrike" kern="0" cap="none" spc="0" normalizeH="0" baseline="0" noProof="0">
                  <a:ln>
                    <a:noFill/>
                  </a:ln>
                  <a:solidFill>
                    <a:srgbClr val="E97200"/>
                  </a:solidFill>
                  <a:effectLst/>
                  <a:uLnTx/>
                  <a:uFillTx/>
                  <a:latin typeface="Calibri" panose="020F0502020204030204"/>
                  <a:ea typeface="+mn-ea"/>
                  <a:cs typeface="+mn-cs"/>
                </a:rPr>
                <a:t>"Get Started"</a:t>
              </a:r>
              <a:endParaRPr kumimoji="0" lang="en-US" sz="1600" b="1" i="0" u="none" strike="noStrike" kern="0" cap="none" spc="0" normalizeH="0" baseline="0" noProof="0">
                <a:ln>
                  <a:noFill/>
                </a:ln>
                <a:solidFill>
                  <a:srgbClr val="E97200"/>
                </a:solidFill>
                <a:effectLst/>
                <a:uLnTx/>
                <a:uFillTx/>
                <a:latin typeface="Calibri" panose="020F0502020204030204"/>
                <a:ea typeface="Open Sans" panose="020B0606030504020204" pitchFamily="34" charset="0"/>
                <a:cs typeface="Open Sans" panose="020B0606030504020204" pitchFamily="34" charset="0"/>
              </a:endParaRPr>
            </a:p>
          </p:txBody>
        </p:sp>
      </p:grpSp>
      <p:pic>
        <p:nvPicPr>
          <p:cNvPr id="27" name="Picture 26">
            <a:extLst>
              <a:ext uri="{FF2B5EF4-FFF2-40B4-BE49-F238E27FC236}">
                <a16:creationId xmlns:a16="http://schemas.microsoft.com/office/drawing/2014/main" id="{C94CBFEA-512C-FF9B-1FC1-34A8160BD96A}"/>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9110847" y="1475652"/>
            <a:ext cx="1641864" cy="3144171"/>
          </a:xfrm>
          <a:prstGeom prst="rect">
            <a:avLst/>
          </a:prstGeom>
        </p:spPr>
      </p:pic>
      <p:sp>
        <p:nvSpPr>
          <p:cNvPr id="28" name="Rectangle 27">
            <a:extLst>
              <a:ext uri="{FF2B5EF4-FFF2-40B4-BE49-F238E27FC236}">
                <a16:creationId xmlns:a16="http://schemas.microsoft.com/office/drawing/2014/main" id="{ACCE43A7-6595-0B03-7062-3CA51C0FC2A6}"/>
              </a:ext>
            </a:extLst>
          </p:cNvPr>
          <p:cNvSpPr/>
          <p:nvPr/>
        </p:nvSpPr>
        <p:spPr>
          <a:xfrm>
            <a:off x="4395471" y="1759110"/>
            <a:ext cx="3520440" cy="4181991"/>
          </a:xfrm>
          <a:prstGeom prst="rect">
            <a:avLst/>
          </a:prstGeom>
          <a:noFill/>
          <a:ln w="19050" cap="flat" cmpd="sng" algn="ctr">
            <a:solidFill>
              <a:srgbClr val="0099CC"/>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nvGrpSpPr>
          <p:cNvPr id="29" name="Group 28">
            <a:extLst>
              <a:ext uri="{FF2B5EF4-FFF2-40B4-BE49-F238E27FC236}">
                <a16:creationId xmlns:a16="http://schemas.microsoft.com/office/drawing/2014/main" id="{4A8ECBE2-A9C5-6E77-C3BB-E1FF4AE12CF6}"/>
              </a:ext>
            </a:extLst>
          </p:cNvPr>
          <p:cNvGrpSpPr/>
          <p:nvPr/>
        </p:nvGrpSpPr>
        <p:grpSpPr>
          <a:xfrm>
            <a:off x="4703796" y="4843830"/>
            <a:ext cx="2903793" cy="846386"/>
            <a:chOff x="901163" y="4864263"/>
            <a:chExt cx="2903793" cy="846385"/>
          </a:xfrm>
        </p:grpSpPr>
        <p:sp>
          <p:nvSpPr>
            <p:cNvPr id="30" name="TextBox 29">
              <a:extLst>
                <a:ext uri="{FF2B5EF4-FFF2-40B4-BE49-F238E27FC236}">
                  <a16:creationId xmlns:a16="http://schemas.microsoft.com/office/drawing/2014/main" id="{83543C08-253A-2DA8-CF1A-E4A7F6C838E4}"/>
                </a:ext>
              </a:extLst>
            </p:cNvPr>
            <p:cNvSpPr txBox="1"/>
            <p:nvPr/>
          </p:nvSpPr>
          <p:spPr>
            <a:xfrm>
              <a:off x="901163" y="4864263"/>
              <a:ext cx="367491" cy="846385"/>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5500" b="0" i="0" u="none" strike="noStrike" kern="0" cap="none" spc="0" normalizeH="0" baseline="0" noProof="0">
                  <a:ln>
                    <a:noFill/>
                  </a:ln>
                  <a:solidFill>
                    <a:srgbClr val="0099CC"/>
                  </a:solidFill>
                  <a:effectLst/>
                  <a:uLnTx/>
                  <a:uFillTx/>
                  <a:latin typeface="Oswald"/>
                  <a:ea typeface="+mn-ea"/>
                  <a:cs typeface="+mn-cs"/>
                </a:rPr>
                <a:t>2</a:t>
              </a:r>
            </a:p>
          </p:txBody>
        </p:sp>
        <p:sp>
          <p:nvSpPr>
            <p:cNvPr id="31" name="TextBox 30">
              <a:extLst>
                <a:ext uri="{FF2B5EF4-FFF2-40B4-BE49-F238E27FC236}">
                  <a16:creationId xmlns:a16="http://schemas.microsoft.com/office/drawing/2014/main" id="{1C82777F-64B6-08BB-01B2-45ACB140CBFB}"/>
                </a:ext>
              </a:extLst>
            </p:cNvPr>
            <p:cNvSpPr txBox="1"/>
            <p:nvPr/>
          </p:nvSpPr>
          <p:spPr>
            <a:xfrm>
              <a:off x="1342622" y="4982042"/>
              <a:ext cx="2462334" cy="528093"/>
            </a:xfrm>
            <a:prstGeom prst="rect">
              <a:avLst/>
            </a:prstGeom>
            <a:noFill/>
          </p:spPr>
          <p:txBody>
            <a:bodyPr wrap="square" lIns="0" tIns="0" rIns="0" bIns="0" rtlCol="0">
              <a:spAutoFit/>
            </a:bodyPr>
            <a:lstStyle/>
            <a:p>
              <a:pPr marL="0" marR="0" lvl="0" indent="0" algn="l" defTabSz="914354" rtl="0" eaLnBrk="1" fontAlgn="auto" latinLnBrk="0" hangingPunct="1">
                <a:lnSpc>
                  <a:spcPct val="110000"/>
                </a:lnSpc>
                <a:spcBef>
                  <a:spcPts val="0"/>
                </a:spcBef>
                <a:spcAft>
                  <a:spcPts val="1200"/>
                </a:spcAft>
                <a:buClr>
                  <a:srgbClr val="0099CC"/>
                </a:buClr>
                <a:buSzPct val="80000"/>
                <a:buFontTx/>
                <a:buNone/>
                <a:tabLst/>
                <a:defRPr/>
              </a:pPr>
              <a:r>
                <a:rPr kumimoji="0" lang="en-US" sz="1600" b="1" i="0" u="none" strike="noStrike" kern="0" cap="none" spc="0" normalizeH="0" baseline="0" noProof="0">
                  <a:ln>
                    <a:noFill/>
                  </a:ln>
                  <a:solidFill>
                    <a:srgbClr val="E97200"/>
                  </a:solidFill>
                  <a:effectLst/>
                  <a:uLnTx/>
                  <a:uFillTx/>
                  <a:latin typeface="Calibri" panose="020F0502020204030204"/>
                  <a:ea typeface="+mn-ea"/>
                  <a:cs typeface="+mn-cs"/>
                </a:rPr>
                <a:t>Download</a:t>
              </a:r>
              <a:r>
                <a:rPr kumimoji="0" lang="en-US" sz="1600" b="0" i="0" u="none" strike="noStrike" kern="0" cap="none" spc="0" normalizeH="0" baseline="0" noProof="0">
                  <a:ln>
                    <a:noFill/>
                  </a:ln>
                  <a:solidFill>
                    <a:srgbClr val="222222"/>
                  </a:solidFill>
                  <a:effectLst/>
                  <a:uLnTx/>
                  <a:uFillTx/>
                  <a:latin typeface="Calibri" panose="020F0502020204030204"/>
                  <a:ea typeface="+mn-ea"/>
                  <a:cs typeface="+mn-cs"/>
                </a:rPr>
                <a:t> the CareFirst WellBeing application</a:t>
              </a:r>
              <a:endParaRPr kumimoji="0" lang="en-US" sz="1600" b="1" i="0" u="none" strike="noStrike" kern="0" cap="none" spc="0" normalizeH="0" baseline="0" noProof="0">
                <a:ln>
                  <a:noFill/>
                </a:ln>
                <a:solidFill>
                  <a:srgbClr val="303030"/>
                </a:solidFill>
                <a:effectLst/>
                <a:uLnTx/>
                <a:uFillTx/>
                <a:latin typeface="Calibri" panose="020F0502020204030204"/>
                <a:ea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id="{20C7B8BC-B8E7-5AFE-6E02-FA3E1E637A35}"/>
              </a:ext>
            </a:extLst>
          </p:cNvPr>
          <p:cNvGrpSpPr/>
          <p:nvPr/>
        </p:nvGrpSpPr>
        <p:grpSpPr>
          <a:xfrm>
            <a:off x="8490537" y="4843826"/>
            <a:ext cx="2903793" cy="846386"/>
            <a:chOff x="901163" y="4864263"/>
            <a:chExt cx="2903793" cy="846385"/>
          </a:xfrm>
        </p:grpSpPr>
        <p:sp>
          <p:nvSpPr>
            <p:cNvPr id="33" name="TextBox 32">
              <a:extLst>
                <a:ext uri="{FF2B5EF4-FFF2-40B4-BE49-F238E27FC236}">
                  <a16:creationId xmlns:a16="http://schemas.microsoft.com/office/drawing/2014/main" id="{1C822236-B538-06D5-CA71-B0258D8BC109}"/>
                </a:ext>
              </a:extLst>
            </p:cNvPr>
            <p:cNvSpPr txBox="1"/>
            <p:nvPr/>
          </p:nvSpPr>
          <p:spPr>
            <a:xfrm>
              <a:off x="901163" y="4864263"/>
              <a:ext cx="367491" cy="846385"/>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a:ln>
                    <a:noFill/>
                  </a:ln>
                  <a:solidFill>
                    <a:srgbClr val="0099CC"/>
                  </a:solidFill>
                  <a:effectLst/>
                  <a:uLnTx/>
                  <a:uFillTx/>
                  <a:latin typeface="Oswald"/>
                  <a:ea typeface="+mn-ea"/>
                  <a:cs typeface="+mn-cs"/>
                </a:rPr>
                <a:t>3</a:t>
              </a:r>
            </a:p>
          </p:txBody>
        </p:sp>
        <p:sp>
          <p:nvSpPr>
            <p:cNvPr id="34" name="TextBox 33">
              <a:extLst>
                <a:ext uri="{FF2B5EF4-FFF2-40B4-BE49-F238E27FC236}">
                  <a16:creationId xmlns:a16="http://schemas.microsoft.com/office/drawing/2014/main" id="{B6FD5DD1-7602-2926-BAFF-EB23AB41E83F}"/>
                </a:ext>
              </a:extLst>
            </p:cNvPr>
            <p:cNvSpPr txBox="1"/>
            <p:nvPr/>
          </p:nvSpPr>
          <p:spPr>
            <a:xfrm>
              <a:off x="1342622" y="4999323"/>
              <a:ext cx="2462334" cy="492443"/>
            </a:xfrm>
            <a:prstGeom prst="rect">
              <a:avLst/>
            </a:prstGeom>
            <a:noFill/>
          </p:spPr>
          <p:txBody>
            <a:bodyPr wrap="square" lIns="0" tIns="0" rIns="0" bIns="0" rtlCol="0">
              <a:spAutoFit/>
            </a:bodyPr>
            <a:lstStyle/>
            <a:p>
              <a:pPr marL="0" marR="0" lvl="0" indent="0" algn="l" defTabSz="914354" rtl="0" eaLnBrk="1" fontAlgn="auto" latinLnBrk="0" hangingPunct="1">
                <a:lnSpc>
                  <a:spcPct val="100000"/>
                </a:lnSpc>
                <a:spcBef>
                  <a:spcPts val="0"/>
                </a:spcBef>
                <a:spcAft>
                  <a:spcPts val="0"/>
                </a:spcAft>
                <a:buClr>
                  <a:srgbClr val="0099CC"/>
                </a:buClr>
                <a:buSzPct val="80000"/>
                <a:buFontTx/>
                <a:buNone/>
                <a:tabLst/>
                <a:defRPr/>
              </a:pPr>
              <a:r>
                <a:rPr kumimoji="0" lang="en-US" sz="1600" b="0" i="0" u="none" strike="noStrike" kern="1200" cap="none" spc="0" normalizeH="0" baseline="0" noProof="0">
                  <a:ln>
                    <a:noFill/>
                  </a:ln>
                  <a:solidFill>
                    <a:srgbClr val="303030"/>
                  </a:solidFill>
                  <a:effectLst/>
                  <a:uLnTx/>
                  <a:uFillTx/>
                  <a:latin typeface="Calibri" panose="020F0502020204030204"/>
                  <a:ea typeface="Open Sans" panose="020B0606030504020204" pitchFamily="34" charset="0"/>
                  <a:cs typeface="Open Sans" panose="020B0606030504020204" pitchFamily="34" charset="0"/>
                </a:rPr>
                <a:t>Select </a:t>
              </a:r>
              <a:r>
                <a:rPr kumimoji="0" lang="en-US" sz="1600" b="1" i="0" u="none" strike="noStrike" kern="1200" cap="none" spc="0" normalizeH="0" baseline="0" noProof="0">
                  <a:ln>
                    <a:noFill/>
                  </a:ln>
                  <a:solidFill>
                    <a:srgbClr val="E97200"/>
                  </a:solidFill>
                  <a:effectLst/>
                  <a:uLnTx/>
                  <a:uFillTx/>
                  <a:latin typeface="Calibri" panose="020F0502020204030204"/>
                  <a:ea typeface="Open Sans" panose="020B0606030504020204" pitchFamily="34" charset="0"/>
                  <a:cs typeface="Open Sans" panose="020B0606030504020204" pitchFamily="34" charset="0"/>
                </a:rPr>
                <a:t>"Create Account" </a:t>
              </a:r>
              <a:r>
                <a:rPr kumimoji="0" lang="en-US" sz="1600" b="0" i="0" u="none" strike="noStrike" kern="1200" cap="none" spc="0" normalizeH="0" baseline="0" noProof="0">
                  <a:ln>
                    <a:noFill/>
                  </a:ln>
                  <a:solidFill>
                    <a:srgbClr val="303030"/>
                  </a:solidFill>
                  <a:effectLst/>
                  <a:uLnTx/>
                  <a:uFillTx/>
                  <a:latin typeface="Calibri" panose="020F0502020204030204"/>
                  <a:ea typeface="Open Sans" panose="020B0606030504020204" pitchFamily="34" charset="0"/>
                  <a:cs typeface="Open Sans" panose="020B0606030504020204" pitchFamily="34" charset="0"/>
                </a:rPr>
                <a:t>and follow the prompts</a:t>
              </a:r>
            </a:p>
          </p:txBody>
        </p:sp>
      </p:grpSp>
      <p:pic>
        <p:nvPicPr>
          <p:cNvPr id="35" name="Picture 34">
            <a:extLst>
              <a:ext uri="{FF2B5EF4-FFF2-40B4-BE49-F238E27FC236}">
                <a16:creationId xmlns:a16="http://schemas.microsoft.com/office/drawing/2014/main" id="{EAB74C23-AC48-748F-935D-3B4FC9ADBC6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5334759" y="1475652"/>
            <a:ext cx="1641864" cy="3144171"/>
          </a:xfrm>
          <a:prstGeom prst="rect">
            <a:avLst/>
          </a:prstGeom>
        </p:spPr>
      </p:pic>
      <p:pic>
        <p:nvPicPr>
          <p:cNvPr id="36" name="Picture 35">
            <a:extLst>
              <a:ext uri="{FF2B5EF4-FFF2-40B4-BE49-F238E27FC236}">
                <a16:creationId xmlns:a16="http://schemas.microsoft.com/office/drawing/2014/main" id="{6CA5AD01-5E84-4C61-4F74-017A8BAF533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34255" y="1473368"/>
            <a:ext cx="1666051" cy="3189147"/>
          </a:xfrm>
          <a:prstGeom prst="rect">
            <a:avLst/>
          </a:prstGeom>
        </p:spPr>
      </p:pic>
      <p:sp>
        <p:nvSpPr>
          <p:cNvPr id="38" name="TextBox 37">
            <a:extLst>
              <a:ext uri="{FF2B5EF4-FFF2-40B4-BE49-F238E27FC236}">
                <a16:creationId xmlns:a16="http://schemas.microsoft.com/office/drawing/2014/main" id="{2B3EF3C8-534C-7048-7B98-6F9216D9FC46}"/>
              </a:ext>
            </a:extLst>
          </p:cNvPr>
          <p:cNvSpPr txBox="1"/>
          <p:nvPr/>
        </p:nvSpPr>
        <p:spPr>
          <a:xfrm>
            <a:off x="2850143" y="6077419"/>
            <a:ext cx="6491715"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E97200"/>
                </a:solidFill>
                <a:effectLst/>
                <a:uLnTx/>
                <a:uFillTx/>
                <a:latin typeface="Calibri" panose="020F0502020204030204"/>
                <a:ea typeface="+mn-ea"/>
                <a:cs typeface="+mn-cs"/>
              </a:rPr>
              <a:t>Need Help? </a:t>
            </a:r>
            <a:r>
              <a:rPr kumimoji="0" lang="en-US" sz="1400" b="0" i="0" u="none" strike="noStrike" kern="0" cap="none" spc="0" normalizeH="0" baseline="0" noProof="0">
                <a:ln>
                  <a:noFill/>
                </a:ln>
                <a:solidFill>
                  <a:srgbClr val="E97200"/>
                </a:solidFill>
                <a:effectLst/>
                <a:uLnTx/>
                <a:uFillTx/>
                <a:latin typeface="Calibri" panose="020F0502020204030204"/>
                <a:ea typeface="+mn-ea"/>
                <a:cs typeface="+mn-cs"/>
              </a:rPr>
              <a:t>Contact CareFirst WellBeing Customer Support at </a:t>
            </a:r>
            <a:r>
              <a:rPr kumimoji="0" lang="en-US" sz="1400" b="1" i="0" u="none" strike="noStrike" kern="0" cap="none" spc="0" normalizeH="0" baseline="0" noProof="0">
                <a:ln>
                  <a:noFill/>
                </a:ln>
                <a:solidFill>
                  <a:srgbClr val="E97200"/>
                </a:solidFill>
                <a:effectLst/>
                <a:uLnTx/>
                <a:uFillTx/>
                <a:latin typeface="Calibri" panose="020F0502020204030204"/>
                <a:ea typeface="+mn-ea"/>
                <a:cs typeface="+mn-cs"/>
              </a:rPr>
              <a:t>877-260-3253</a:t>
            </a:r>
          </a:p>
        </p:txBody>
      </p:sp>
      <p:grpSp>
        <p:nvGrpSpPr>
          <p:cNvPr id="2" name="Group 1">
            <a:extLst>
              <a:ext uri="{FF2B5EF4-FFF2-40B4-BE49-F238E27FC236}">
                <a16:creationId xmlns:a16="http://schemas.microsoft.com/office/drawing/2014/main" id="{0667B689-1779-BA50-197E-9BB9AEDC91CA}"/>
              </a:ext>
            </a:extLst>
          </p:cNvPr>
          <p:cNvGrpSpPr/>
          <p:nvPr/>
        </p:nvGrpSpPr>
        <p:grpSpPr>
          <a:xfrm>
            <a:off x="8271970" y="628538"/>
            <a:ext cx="3782383" cy="680811"/>
            <a:chOff x="722056" y="5478713"/>
            <a:chExt cx="3783368" cy="680987"/>
          </a:xfrm>
        </p:grpSpPr>
        <p:sp>
          <p:nvSpPr>
            <p:cNvPr id="4" name="TextBox 3">
              <a:extLst>
                <a:ext uri="{FF2B5EF4-FFF2-40B4-BE49-F238E27FC236}">
                  <a16:creationId xmlns:a16="http://schemas.microsoft.com/office/drawing/2014/main" id="{FA51ACC6-D371-A69E-AB24-68E4744878C1}"/>
                </a:ext>
              </a:extLst>
            </p:cNvPr>
            <p:cNvSpPr txBox="1"/>
            <p:nvPr/>
          </p:nvSpPr>
          <p:spPr>
            <a:xfrm>
              <a:off x="1408015" y="5557596"/>
              <a:ext cx="3097409" cy="523355"/>
            </a:xfrm>
            <a:prstGeom prst="rect">
              <a:avLst/>
            </a:prstGeom>
            <a:noFill/>
            <a:ln>
              <a:noFill/>
            </a:ln>
          </p:spPr>
          <p:txBody>
            <a:bodyPr wrap="square">
              <a:spAutoFit/>
            </a:bodyPr>
            <a:lstStyle/>
            <a:p>
              <a:pPr marL="0" marR="0" lvl="0" indent="0" algn="l" defTabSz="60929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99CC"/>
                  </a:solidFill>
                  <a:effectLst/>
                  <a:uLnTx/>
                  <a:uFillTx/>
                  <a:latin typeface="Open Sans" charset="0"/>
                  <a:ea typeface="Open Sans" charset="0"/>
                  <a:cs typeface="Open Sans" charset="0"/>
                </a:rPr>
                <a:t>Get started today at </a:t>
              </a:r>
              <a:r>
                <a:rPr kumimoji="0" lang="en-US" sz="1400" b="1" i="0" u="sng" strike="noStrike" kern="1200" cap="none" spc="0" normalizeH="0" baseline="0" noProof="0">
                  <a:ln>
                    <a:noFill/>
                  </a:ln>
                  <a:solidFill>
                    <a:srgbClr val="0099CC"/>
                  </a:solidFill>
                  <a:effectLst/>
                  <a:uLnTx/>
                  <a:uFillTx/>
                  <a:latin typeface="Open Sans" charset="0"/>
                  <a:ea typeface="Open Sans" charset="0"/>
                  <a:cs typeface="Open Sans" charset="0"/>
                </a:rPr>
                <a:t>carefirst.com/wellbeing </a:t>
              </a:r>
              <a:endParaRPr kumimoji="0" lang="en-US" sz="1400" b="0" i="0" u="sng" strike="noStrike" kern="1200" cap="none" spc="0" normalizeH="0" baseline="0" noProof="0">
                <a:ln>
                  <a:noFill/>
                </a:ln>
                <a:solidFill>
                  <a:srgbClr val="000000"/>
                </a:solidFill>
                <a:effectLst/>
                <a:uLnTx/>
                <a:uFillTx/>
                <a:latin typeface="Open Sans"/>
                <a:ea typeface="+mn-ea"/>
                <a:cs typeface="+mn-cs"/>
              </a:endParaRPr>
            </a:p>
          </p:txBody>
        </p:sp>
        <p:pic>
          <p:nvPicPr>
            <p:cNvPr id="6" name="Picture 5" descr="Qr code&#10;&#10;Description automatically generated">
              <a:extLst>
                <a:ext uri="{FF2B5EF4-FFF2-40B4-BE49-F238E27FC236}">
                  <a16:creationId xmlns:a16="http://schemas.microsoft.com/office/drawing/2014/main" id="{BDA5758D-AFC7-F898-0778-0AD0887A6ED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22056" y="5478713"/>
              <a:ext cx="685958" cy="680987"/>
            </a:xfrm>
            <a:prstGeom prst="rect">
              <a:avLst/>
            </a:prstGeom>
            <a:ln>
              <a:solidFill>
                <a:schemeClr val="accent6"/>
              </a:solidFill>
            </a:ln>
          </p:spPr>
        </p:pic>
      </p:grpSp>
    </p:spTree>
    <p:extLst>
      <p:ext uri="{BB962C8B-B14F-4D97-AF65-F5344CB8AC3E}">
        <p14:creationId xmlns:p14="http://schemas.microsoft.com/office/powerpoint/2010/main" val="2720848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455410-FEE9-6823-C137-AA0F10693F73}"/>
              </a:ext>
            </a:extLst>
          </p:cNvPr>
          <p:cNvSpPr>
            <a:spLocks noGrp="1"/>
          </p:cNvSpPr>
          <p:nvPr>
            <p:ph type="sldNum" sz="quarter" idx="12"/>
          </p:nvPr>
        </p:nvSpPr>
        <p:spPr/>
        <p:txBody>
          <a:bodyPr/>
          <a:lstStyle/>
          <a:p>
            <a:fld id="{494E4A6A-7543-2E47-A47C-558AE0E06DE0}" type="slidenum">
              <a:rPr lang="en-US" smtClean="0"/>
              <a:t>2</a:t>
            </a:fld>
            <a:endParaRPr lang="en-US"/>
          </a:p>
        </p:txBody>
      </p:sp>
      <p:pic>
        <p:nvPicPr>
          <p:cNvPr id="4" name="Picture 3">
            <a:extLst>
              <a:ext uri="{FF2B5EF4-FFF2-40B4-BE49-F238E27FC236}">
                <a16:creationId xmlns:a16="http://schemas.microsoft.com/office/drawing/2014/main" id="{2BC0771C-CE4F-BEC9-D73D-DC3084146689}"/>
              </a:ext>
            </a:extLst>
          </p:cNvPr>
          <p:cNvPicPr>
            <a:picLocks noChangeAspect="1"/>
          </p:cNvPicPr>
          <p:nvPr/>
        </p:nvPicPr>
        <p:blipFill>
          <a:blip r:embed="rId2"/>
          <a:stretch>
            <a:fillRect/>
          </a:stretch>
        </p:blipFill>
        <p:spPr>
          <a:xfrm>
            <a:off x="-97278" y="-475255"/>
            <a:ext cx="12500043" cy="7333255"/>
          </a:xfrm>
          <a:prstGeom prst="rect">
            <a:avLst/>
          </a:prstGeom>
        </p:spPr>
      </p:pic>
    </p:spTree>
    <p:extLst>
      <p:ext uri="{BB962C8B-B14F-4D97-AF65-F5344CB8AC3E}">
        <p14:creationId xmlns:p14="http://schemas.microsoft.com/office/powerpoint/2010/main" val="1646617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94987564-6AF2-76EB-09D6-9854C99D666D}"/>
              </a:ext>
            </a:extLst>
          </p:cNvPr>
          <p:cNvSpPr>
            <a:spLocks noGrp="1"/>
          </p:cNvSpPr>
          <p:nvPr>
            <p:ph type="body" sz="quarter" idx="12"/>
          </p:nvPr>
        </p:nvSpPr>
        <p:spPr>
          <a:xfrm>
            <a:off x="5366182" y="2295302"/>
            <a:ext cx="6338140" cy="3604053"/>
          </a:xfrm>
        </p:spPr>
        <p:txBody>
          <a:bodyPr/>
          <a:lstStyle/>
          <a:p>
            <a:r>
              <a:rPr lang="en-US" sz="1600"/>
              <a:t>Apparel &amp; Footwear (Reebok, Crocs, Sketchers, Moosejaw)</a:t>
            </a:r>
          </a:p>
          <a:p>
            <a:r>
              <a:rPr lang="en-US" sz="1600"/>
              <a:t>Fitness (equipment, memberships, race registration)</a:t>
            </a:r>
          </a:p>
          <a:p>
            <a:r>
              <a:rPr lang="en-US" sz="1600"/>
              <a:t>Hearing &amp; Vision (hearing aids, Lasik, eye wear)</a:t>
            </a:r>
          </a:p>
          <a:p>
            <a:r>
              <a:rPr lang="en-US" sz="1600"/>
              <a:t>Home &amp; Family (baby, pets, home office, finance)</a:t>
            </a:r>
          </a:p>
          <a:p>
            <a:r>
              <a:rPr lang="en-US" sz="1600"/>
              <a:t>Nutrition (Kind, Hungry Harvest, Blue Apron, Sunbasket, supplements)</a:t>
            </a:r>
          </a:p>
          <a:p>
            <a:r>
              <a:rPr lang="en-US" sz="1600"/>
              <a:t>Personal Care (oral care, grooming, skin care)</a:t>
            </a:r>
          </a:p>
          <a:p>
            <a:r>
              <a:rPr lang="en-US" sz="1600"/>
              <a:t>Travel (vacation, hotel, rental cars)</a:t>
            </a:r>
          </a:p>
        </p:txBody>
      </p:sp>
      <p:sp>
        <p:nvSpPr>
          <p:cNvPr id="20" name="Title 19">
            <a:extLst>
              <a:ext uri="{FF2B5EF4-FFF2-40B4-BE49-F238E27FC236}">
                <a16:creationId xmlns:a16="http://schemas.microsoft.com/office/drawing/2014/main" id="{DA012882-FCC9-ECB3-27C5-B36F08146CD5}"/>
              </a:ext>
            </a:extLst>
          </p:cNvPr>
          <p:cNvSpPr>
            <a:spLocks noGrp="1"/>
          </p:cNvSpPr>
          <p:nvPr>
            <p:ph type="title" idx="3"/>
          </p:nvPr>
        </p:nvSpPr>
        <p:spPr>
          <a:xfrm>
            <a:off x="0" y="242444"/>
            <a:ext cx="7295536" cy="914400"/>
          </a:xfrm>
        </p:spPr>
        <p:txBody>
          <a:bodyPr/>
          <a:lstStyle/>
          <a:p>
            <a:r>
              <a:rPr lang="en-US"/>
              <a:t>BLUE 365 DISCOUNT PROGRAM</a:t>
            </a:r>
          </a:p>
        </p:txBody>
      </p:sp>
      <p:pic>
        <p:nvPicPr>
          <p:cNvPr id="23" name="Picture 7" descr="A screenshot of a cellphone&#10;&#10;Description automatically generated">
            <a:extLst>
              <a:ext uri="{FF2B5EF4-FFF2-40B4-BE49-F238E27FC236}">
                <a16:creationId xmlns:a16="http://schemas.microsoft.com/office/drawing/2014/main" id="{D3F50554-F53B-BA00-75C2-C83D946CB37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16912" y="1487821"/>
            <a:ext cx="2102592" cy="4608179"/>
          </a:xfrm>
          <a:prstGeom prst="rect">
            <a:avLst/>
          </a:prstGeom>
          <a:noFill/>
          <a:ln w="9528" cap="flat">
            <a:solidFill>
              <a:srgbClr val="CFD3D5"/>
            </a:solidFill>
            <a:prstDash val="solid"/>
            <a:miter/>
          </a:ln>
        </p:spPr>
      </p:pic>
      <p:sp>
        <p:nvSpPr>
          <p:cNvPr id="24" name="TextBox 23">
            <a:extLst>
              <a:ext uri="{FF2B5EF4-FFF2-40B4-BE49-F238E27FC236}">
                <a16:creationId xmlns:a16="http://schemas.microsoft.com/office/drawing/2014/main" id="{BA93C8A1-8164-FD09-313A-FA0B4DFD3903}"/>
              </a:ext>
            </a:extLst>
          </p:cNvPr>
          <p:cNvSpPr txBox="1"/>
          <p:nvPr/>
        </p:nvSpPr>
        <p:spPr>
          <a:xfrm>
            <a:off x="5228529" y="1516619"/>
            <a:ext cx="6117896" cy="584775"/>
          </a:xfrm>
          <a:prstGeom prst="rect">
            <a:avLst/>
          </a:prstGeom>
          <a:noFill/>
          <a:ln>
            <a:noFill/>
          </a:ln>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3359"/>
                </a:solidFill>
                <a:effectLst/>
                <a:uLnTx/>
                <a:uFillTx/>
                <a:latin typeface="Oswald"/>
                <a:ea typeface="+mn-ea"/>
                <a:cs typeface="+mn-cs"/>
              </a:rPr>
              <a:t>Exclusive discounts from top retailers: </a:t>
            </a:r>
          </a:p>
        </p:txBody>
      </p:sp>
      <p:sp>
        <p:nvSpPr>
          <p:cNvPr id="5" name="TextBox 4">
            <a:extLst>
              <a:ext uri="{FF2B5EF4-FFF2-40B4-BE49-F238E27FC236}">
                <a16:creationId xmlns:a16="http://schemas.microsoft.com/office/drawing/2014/main" id="{EE42FB07-3010-8B5D-D28C-C2834E4A4DE9}"/>
              </a:ext>
            </a:extLst>
          </p:cNvPr>
          <p:cNvSpPr txBox="1"/>
          <p:nvPr/>
        </p:nvSpPr>
        <p:spPr>
          <a:xfrm>
            <a:off x="5367029" y="5739320"/>
            <a:ext cx="2941522" cy="70788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Log in to or sign up for CareFirst WellBeing. Once logged in, select </a:t>
            </a:r>
            <a:r>
              <a:rPr kumimoji="0" lang="en-US" sz="1000" b="1" i="1" u="none" strike="noStrike" kern="1200" cap="none" spc="0" normalizeH="0" baseline="0" noProof="0">
                <a:ln>
                  <a:noFill/>
                </a:ln>
                <a:solidFill>
                  <a:srgbClr val="000000"/>
                </a:solidFill>
                <a:effectLst/>
                <a:uLnTx/>
                <a:uFillTx/>
                <a:latin typeface="Open Sans Semibold" panose="020B0706030804020204" pitchFamily="34" charset="0"/>
                <a:ea typeface="+mn-ea"/>
                <a:cs typeface="+mn-cs"/>
              </a:rPr>
              <a:t>You</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 followed by </a:t>
            </a:r>
            <a:r>
              <a:rPr kumimoji="0" lang="en-US" sz="1000" b="1" i="1" u="none" strike="noStrike" kern="1200" cap="none" spc="0" normalizeH="0" baseline="0" noProof="0">
                <a:ln>
                  <a:noFill/>
                </a:ln>
                <a:solidFill>
                  <a:srgbClr val="000000"/>
                </a:solidFill>
                <a:effectLst/>
                <a:uLnTx/>
                <a:uFillTx/>
                <a:latin typeface="Open Sans Semibold" panose="020B0706030804020204" pitchFamily="34" charset="0"/>
                <a:ea typeface="+mn-ea"/>
                <a:cs typeface="+mn-cs"/>
              </a:rPr>
              <a:t>Benefits</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 Next, click </a:t>
            </a:r>
            <a:r>
              <a:rPr kumimoji="0" lang="en-US" sz="1000" b="1" i="1" u="none" strike="noStrike" kern="1200" cap="none" spc="0" normalizeH="0" baseline="0" noProof="0">
                <a:ln>
                  <a:noFill/>
                </a:ln>
                <a:solidFill>
                  <a:srgbClr val="000000"/>
                </a:solidFill>
                <a:effectLst/>
                <a:uLnTx/>
                <a:uFillTx/>
                <a:latin typeface="Open Sans Semibold" panose="020B0706030804020204" pitchFamily="34" charset="0"/>
                <a:ea typeface="+mn-ea"/>
                <a:cs typeface="+mn-cs"/>
              </a:rPr>
              <a:t>Money &amp; More </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and then </a:t>
            </a:r>
            <a:r>
              <a:rPr kumimoji="0" lang="en-US" sz="1000" b="1" i="1" u="none" strike="noStrike" kern="1200" cap="none" spc="0" normalizeH="0" baseline="0" noProof="0">
                <a:ln>
                  <a:noFill/>
                </a:ln>
                <a:solidFill>
                  <a:srgbClr val="E97100"/>
                </a:solidFill>
                <a:effectLst/>
                <a:uLnTx/>
                <a:uFillTx/>
                <a:latin typeface="Open Sans Semibold" panose="020B0706030804020204" pitchFamily="34" charset="0"/>
                <a:ea typeface="+mn-ea"/>
                <a:cs typeface="+mn-cs"/>
              </a:rPr>
              <a:t>Wellness Discounts</a:t>
            </a:r>
            <a:r>
              <a:rPr kumimoji="0" lang="en-US" sz="10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 </a:t>
            </a:r>
            <a:endParaRPr kumimoji="0" lang="en-US" sz="2000" b="0" i="0" u="none" strike="noStrike" kern="1200" cap="none" spc="0" normalizeH="0" baseline="0" noProof="0">
              <a:ln>
                <a:noFill/>
              </a:ln>
              <a:solidFill>
                <a:srgbClr val="000000"/>
              </a:solidFill>
              <a:effectLst/>
              <a:uLnTx/>
              <a:uFillTx/>
              <a:latin typeface="Open Sans"/>
              <a:ea typeface="+mn-ea"/>
              <a:cs typeface="+mn-cs"/>
            </a:endParaRPr>
          </a:p>
        </p:txBody>
      </p:sp>
      <p:sp>
        <p:nvSpPr>
          <p:cNvPr id="6" name="TextBox 5">
            <a:extLst>
              <a:ext uri="{FF2B5EF4-FFF2-40B4-BE49-F238E27FC236}">
                <a16:creationId xmlns:a16="http://schemas.microsoft.com/office/drawing/2014/main" id="{9E790C3F-BC7D-81E3-FFAC-10F708B8E0E8}"/>
              </a:ext>
            </a:extLst>
          </p:cNvPr>
          <p:cNvSpPr txBox="1"/>
          <p:nvPr/>
        </p:nvSpPr>
        <p:spPr>
          <a:xfrm>
            <a:off x="5366182" y="5462321"/>
            <a:ext cx="1748563" cy="276999"/>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99CC"/>
                </a:solidFill>
                <a:effectLst/>
                <a:uLnTx/>
                <a:uFillTx/>
                <a:latin typeface="Open Sans"/>
                <a:ea typeface="Open Sans"/>
                <a:cs typeface="Open Sans"/>
              </a:rPr>
              <a:t>Get started!</a:t>
            </a:r>
            <a:endParaRPr kumimoji="0" lang="en-US" sz="1200" b="0" i="0" u="none" strike="noStrike" kern="1200" cap="none" spc="0" normalizeH="0" baseline="0" noProof="0">
              <a:ln>
                <a:noFill/>
              </a:ln>
              <a:solidFill>
                <a:srgbClr val="000000"/>
              </a:solidFill>
              <a:effectLst/>
              <a:uLnTx/>
              <a:uFillTx/>
              <a:latin typeface="Open Sans"/>
              <a:ea typeface="+mn-ea"/>
              <a:cs typeface="+mn-cs"/>
            </a:endParaRPr>
          </a:p>
        </p:txBody>
      </p:sp>
    </p:spTree>
    <p:extLst>
      <p:ext uri="{BB962C8B-B14F-4D97-AF65-F5344CB8AC3E}">
        <p14:creationId xmlns:p14="http://schemas.microsoft.com/office/powerpoint/2010/main" val="716447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29E610A-9B17-221F-C6D3-FB19D14A6559}"/>
              </a:ext>
            </a:extLst>
          </p:cNvPr>
          <p:cNvSpPr>
            <a:spLocks noGrp="1"/>
          </p:cNvSpPr>
          <p:nvPr>
            <p:ph type="body" sz="quarter" idx="11"/>
          </p:nvPr>
        </p:nvSpPr>
        <p:spPr>
          <a:xfrm>
            <a:off x="696686" y="507347"/>
            <a:ext cx="6156960" cy="5561826"/>
          </a:xfrm>
        </p:spPr>
        <p:txBody>
          <a:bodyPr/>
          <a:lstStyle/>
          <a:p>
            <a:pPr marL="457200" indent="-457200">
              <a:spcBef>
                <a:spcPts val="1200"/>
              </a:spcBef>
              <a:spcAft>
                <a:spcPts val="600"/>
              </a:spcAft>
              <a:buFont typeface="+mj-lt"/>
              <a:buAutoNum type="arabicPeriod"/>
            </a:pPr>
            <a:r>
              <a:rPr lang="en-US" sz="2000" b="1" dirty="0"/>
              <a:t>Get Started With CareFirst </a:t>
            </a:r>
            <a:r>
              <a:rPr lang="en-US" sz="2000" b="1" dirty="0" err="1"/>
              <a:t>WellBeing</a:t>
            </a:r>
            <a:endParaRPr lang="en-US" sz="2000" b="1" dirty="0"/>
          </a:p>
          <a:p>
            <a:pPr lvl="1">
              <a:buFont typeface="Wingdings" panose="05000000000000000000" pitchFamily="2" charset="2"/>
              <a:buChar char="ü"/>
            </a:pPr>
            <a:r>
              <a:rPr lang="en-US" dirty="0"/>
              <a:t>Log in or Register at</a:t>
            </a:r>
            <a:r>
              <a:rPr kumimoji="0" lang="en-US" sz="2000" b="1" i="0" u="none" strike="noStrike" kern="1200" cap="none" spc="0" normalizeH="0" baseline="0" noProof="0" dirty="0">
                <a:ln>
                  <a:noFill/>
                </a:ln>
                <a:solidFill>
                  <a:srgbClr val="0099CC"/>
                </a:solidFill>
                <a:effectLst/>
                <a:uLnTx/>
                <a:uFillTx/>
                <a:latin typeface="Open Sans" charset="0"/>
                <a:ea typeface="Open Sans" charset="0"/>
                <a:cs typeface="Open Sans" charset="0"/>
              </a:rPr>
              <a:t> </a:t>
            </a:r>
            <a:r>
              <a:rPr kumimoji="0" lang="en-US" sz="2000" b="1" i="0" u="sng" strike="noStrike" kern="1200" cap="none" spc="0" normalizeH="0" baseline="0" noProof="0" dirty="0">
                <a:ln>
                  <a:noFill/>
                </a:ln>
                <a:solidFill>
                  <a:srgbClr val="0099CC"/>
                </a:solidFill>
                <a:effectLst/>
                <a:uLnTx/>
                <a:uFillTx/>
                <a:latin typeface="Open Sans" charset="0"/>
                <a:ea typeface="Open Sans" charset="0"/>
                <a:cs typeface="Open Sans" charset="0"/>
              </a:rPr>
              <a:t>carefirst.com/wellbeing </a:t>
            </a:r>
            <a:endParaRPr lang="en-US" dirty="0"/>
          </a:p>
          <a:p>
            <a:pPr marL="457200" indent="-457200">
              <a:spcBef>
                <a:spcPts val="1200"/>
              </a:spcBef>
              <a:spcAft>
                <a:spcPts val="600"/>
              </a:spcAft>
              <a:buFont typeface="+mj-lt"/>
              <a:buAutoNum type="arabicPeriod"/>
            </a:pPr>
            <a:r>
              <a:rPr lang="en-US" sz="2000" b="1" dirty="0"/>
              <a:t>Participate in Programs </a:t>
            </a:r>
          </a:p>
          <a:p>
            <a:pPr marL="457200" indent="-457200">
              <a:spcBef>
                <a:spcPts val="1200"/>
              </a:spcBef>
              <a:spcAft>
                <a:spcPts val="600"/>
              </a:spcAft>
              <a:buFont typeface="+mj-lt"/>
              <a:buAutoNum type="arabicPeriod"/>
            </a:pPr>
            <a:r>
              <a:rPr lang="en-US" sz="2000" b="1" dirty="0"/>
              <a:t>Be Healthier!</a:t>
            </a:r>
          </a:p>
        </p:txBody>
      </p:sp>
      <p:sp>
        <p:nvSpPr>
          <p:cNvPr id="10" name="Title 9">
            <a:extLst>
              <a:ext uri="{FF2B5EF4-FFF2-40B4-BE49-F238E27FC236}">
                <a16:creationId xmlns:a16="http://schemas.microsoft.com/office/drawing/2014/main" id="{34C3EAC4-E392-A5C8-1F7D-6983D2703E5C}"/>
              </a:ext>
            </a:extLst>
          </p:cNvPr>
          <p:cNvSpPr>
            <a:spLocks noGrp="1"/>
          </p:cNvSpPr>
          <p:nvPr>
            <p:ph type="title" idx="3"/>
          </p:nvPr>
        </p:nvSpPr>
        <p:spPr/>
        <p:txBody>
          <a:bodyPr/>
          <a:lstStyle/>
          <a:p>
            <a:r>
              <a:rPr lang="en-US"/>
              <a:t>NEXT STEPS</a:t>
            </a:r>
          </a:p>
        </p:txBody>
      </p:sp>
    </p:spTree>
    <p:extLst>
      <p:ext uri="{BB962C8B-B14F-4D97-AF65-F5344CB8AC3E}">
        <p14:creationId xmlns:p14="http://schemas.microsoft.com/office/powerpoint/2010/main" val="2223094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07F0E-BECB-7D41-9746-15D274CB1538}"/>
              </a:ext>
            </a:extLst>
          </p:cNvPr>
          <p:cNvSpPr>
            <a:spLocks noGrp="1"/>
          </p:cNvSpPr>
          <p:nvPr>
            <p:ph type="sldNum" sz="quarter" idx="12"/>
          </p:nvPr>
        </p:nvSpPr>
        <p:spPr/>
        <p:txBody>
          <a:bodyPr/>
          <a:lstStyle/>
          <a:p>
            <a:fld id="{D3406041-D039-9948-9583-1296FE9D3272}" type="slidenum">
              <a:rPr lang="en-US" smtClean="0"/>
              <a:pPr/>
              <a:t>22</a:t>
            </a:fld>
            <a:endParaRPr lang="en-US" dirty="0"/>
          </a:p>
        </p:txBody>
      </p:sp>
      <p:pic>
        <p:nvPicPr>
          <p:cNvPr id="4" name="Picture 3">
            <a:extLst>
              <a:ext uri="{FF2B5EF4-FFF2-40B4-BE49-F238E27FC236}">
                <a16:creationId xmlns:a16="http://schemas.microsoft.com/office/drawing/2014/main" id="{2298F5A2-6670-2B34-406C-541E0C3B8CD0}"/>
              </a:ext>
            </a:extLst>
          </p:cNvPr>
          <p:cNvPicPr>
            <a:picLocks noChangeAspect="1"/>
          </p:cNvPicPr>
          <p:nvPr/>
        </p:nvPicPr>
        <p:blipFill>
          <a:blip r:embed="rId2"/>
          <a:stretch>
            <a:fillRect/>
          </a:stretch>
        </p:blipFill>
        <p:spPr>
          <a:xfrm>
            <a:off x="-1" y="-389797"/>
            <a:ext cx="12990444" cy="7506214"/>
          </a:xfrm>
          <a:prstGeom prst="rect">
            <a:avLst/>
          </a:prstGeom>
        </p:spPr>
      </p:pic>
    </p:spTree>
    <p:extLst>
      <p:ext uri="{BB962C8B-B14F-4D97-AF65-F5344CB8AC3E}">
        <p14:creationId xmlns:p14="http://schemas.microsoft.com/office/powerpoint/2010/main" val="1378732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p:txBody>
          <a:bodyPr/>
          <a:lstStyle/>
          <a:p>
            <a:r>
              <a:rPr lang="en-US" dirty="0"/>
              <a:t>Blue Choice HMO </a:t>
            </a:r>
          </a:p>
          <a:p>
            <a:r>
              <a:rPr lang="en-US" dirty="0"/>
              <a:t>Blue Choice Advantage with PPO Overlay</a:t>
            </a:r>
          </a:p>
          <a:p>
            <a:r>
              <a:rPr lang="en-US" dirty="0"/>
              <a:t>BlueVision Plus</a:t>
            </a:r>
          </a:p>
          <a:p>
            <a:r>
              <a:rPr lang="en-US" dirty="0"/>
              <a:t>Medicare Advantage </a:t>
            </a:r>
          </a:p>
          <a:p>
            <a:r>
              <a:rPr lang="en-US" dirty="0"/>
              <a:t>Preferred Dental </a:t>
            </a:r>
          </a:p>
          <a:p>
            <a:r>
              <a:rPr lang="en-US" dirty="0"/>
              <a:t>Preferred Dental with Ortho </a:t>
            </a:r>
          </a:p>
          <a:p>
            <a:pPr marL="0" indent="0">
              <a:buNone/>
            </a:pPr>
            <a:r>
              <a:rPr lang="en-US" dirty="0"/>
              <a:t> </a:t>
            </a:r>
          </a:p>
        </p:txBody>
      </p:sp>
      <p:sp>
        <p:nvSpPr>
          <p:cNvPr id="15" name="Content Placeholder 14"/>
          <p:cNvSpPr>
            <a:spLocks noGrp="1"/>
          </p:cNvSpPr>
          <p:nvPr>
            <p:ph sz="quarter" idx="15"/>
          </p:nvPr>
        </p:nvSpPr>
        <p:spPr>
          <a:xfrm flipH="1">
            <a:off x="7466765" y="7538179"/>
            <a:ext cx="1046919" cy="314793"/>
          </a:xfrm>
        </p:spPr>
        <p:txBody>
          <a:bodyPr/>
          <a:lstStyle/>
          <a:p>
            <a:pPr marL="0" indent="0">
              <a:buNone/>
            </a:pPr>
            <a:endParaRPr lang="en-US" dirty="0"/>
          </a:p>
        </p:txBody>
      </p:sp>
      <p:sp>
        <p:nvSpPr>
          <p:cNvPr id="16" name="Content Placeholder 15"/>
          <p:cNvSpPr>
            <a:spLocks noGrp="1"/>
          </p:cNvSpPr>
          <p:nvPr>
            <p:ph sz="quarter" idx="16"/>
          </p:nvPr>
        </p:nvSpPr>
        <p:spPr>
          <a:xfrm>
            <a:off x="13977124" y="7151089"/>
            <a:ext cx="45719" cy="66456"/>
          </a:xfrm>
        </p:spPr>
        <p:txBody>
          <a:bodyPr/>
          <a:lstStyle/>
          <a:p>
            <a:endParaRPr lang="en-US" dirty="0"/>
          </a:p>
        </p:txBody>
      </p:sp>
      <p:sp>
        <p:nvSpPr>
          <p:cNvPr id="12" name="Title 11"/>
          <p:cNvSpPr>
            <a:spLocks noGrp="1"/>
          </p:cNvSpPr>
          <p:nvPr>
            <p:ph type="title"/>
          </p:nvPr>
        </p:nvSpPr>
        <p:spPr>
          <a:xfrm>
            <a:off x="1680391" y="883094"/>
            <a:ext cx="6390174" cy="145561"/>
          </a:xfrm>
        </p:spPr>
        <p:txBody>
          <a:bodyPr>
            <a:normAutofit fontScale="90000"/>
          </a:bodyPr>
          <a:lstStyle/>
          <a:p>
            <a:r>
              <a:rPr lang="en-US" dirty="0"/>
              <a:t>Medical Products </a:t>
            </a:r>
          </a:p>
        </p:txBody>
      </p:sp>
      <p:sp>
        <p:nvSpPr>
          <p:cNvPr id="5" name="Date Placeholder 4"/>
          <p:cNvSpPr>
            <a:spLocks noGrp="1"/>
          </p:cNvSpPr>
          <p:nvPr>
            <p:ph type="dt" sz="half" idx="17"/>
          </p:nvPr>
        </p:nvSpPr>
        <p:spPr/>
        <p:txBody>
          <a:bodyPr/>
          <a:lstStyle/>
          <a:p>
            <a:fld id="{23143CF6-4662-5E46-A2A6-9F89B39E9816}" type="datetime1">
              <a:rPr lang="en-US" smtClean="0"/>
              <a:pPr/>
              <a:t>3/21/2025</a:t>
            </a:fld>
            <a:endParaRPr lang="en-US" dirty="0"/>
          </a:p>
        </p:txBody>
      </p:sp>
      <p:sp>
        <p:nvSpPr>
          <p:cNvPr id="7" name="Footer Placeholder 6"/>
          <p:cNvSpPr>
            <a:spLocks noGrp="1"/>
          </p:cNvSpPr>
          <p:nvPr>
            <p:ph type="ftr" sz="quarter" idx="18"/>
          </p:nvPr>
        </p:nvSpPr>
        <p:spPr/>
        <p:txBody>
          <a:bodyPr/>
          <a:lstStyle/>
          <a:p>
            <a:r>
              <a:rPr lang="en-US"/>
              <a:t>Proprietary and Confidential</a:t>
            </a:r>
            <a:endParaRPr lang="en-US" dirty="0"/>
          </a:p>
        </p:txBody>
      </p:sp>
      <p:sp>
        <p:nvSpPr>
          <p:cNvPr id="8" name="Slide Number Placeholder 7"/>
          <p:cNvSpPr>
            <a:spLocks noGrp="1"/>
          </p:cNvSpPr>
          <p:nvPr>
            <p:ph type="sldNum" sz="quarter" idx="19"/>
          </p:nvPr>
        </p:nvSpPr>
        <p:spPr/>
        <p:txBody>
          <a:bodyPr/>
          <a:lstStyle/>
          <a:p>
            <a:r>
              <a:rPr lang="en-US"/>
              <a:t> </a:t>
            </a:r>
            <a:fld id="{D3406041-D039-9948-9583-1296FE9D3272}" type="slidenum">
              <a:rPr lang="en-US" smtClean="0"/>
              <a:pPr/>
              <a:t>3</a:t>
            </a:fld>
            <a:endParaRPr lang="en-US" dirty="0"/>
          </a:p>
        </p:txBody>
      </p:sp>
    </p:spTree>
    <p:extLst>
      <p:ext uri="{BB962C8B-B14F-4D97-AF65-F5344CB8AC3E}">
        <p14:creationId xmlns:p14="http://schemas.microsoft.com/office/powerpoint/2010/main" val="4811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E496A6-E10D-8346-AE18-72FFEA670B22}"/>
              </a:ext>
            </a:extLst>
          </p:cNvPr>
          <p:cNvSpPr>
            <a:spLocks noGrp="1"/>
          </p:cNvSpPr>
          <p:nvPr>
            <p:ph idx="1"/>
          </p:nvPr>
        </p:nvSpPr>
        <p:spPr/>
        <p:txBody>
          <a:bodyPr/>
          <a:lstStyle/>
          <a:p>
            <a:endParaRPr lang="en-US" dirty="0"/>
          </a:p>
        </p:txBody>
      </p:sp>
      <p:sp>
        <p:nvSpPr>
          <p:cNvPr id="3" name="Text Placeholder 2">
            <a:extLst>
              <a:ext uri="{FF2B5EF4-FFF2-40B4-BE49-F238E27FC236}">
                <a16:creationId xmlns:a16="http://schemas.microsoft.com/office/drawing/2014/main" id="{70373A36-0AEA-BC40-BCDE-DEABF66CAD0F}"/>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86937044-E0CD-4847-AA7D-D68CABC9AF86}"/>
              </a:ext>
            </a:extLst>
          </p:cNvPr>
          <p:cNvSpPr>
            <a:spLocks noGrp="1"/>
          </p:cNvSpPr>
          <p:nvPr>
            <p:ph type="sldNum" sz="quarter" idx="19"/>
          </p:nvPr>
        </p:nvSpPr>
        <p:spPr/>
        <p:txBody>
          <a:bodyPr/>
          <a:lstStyle/>
          <a:p>
            <a:fld id="{D3406041-D039-9948-9583-1296FE9D3272}" type="slidenum">
              <a:rPr lang="en-US" smtClean="0"/>
              <a:pPr/>
              <a:t>4</a:t>
            </a:fld>
            <a:endParaRPr lang="en-US" dirty="0"/>
          </a:p>
        </p:txBody>
      </p:sp>
      <p:sp>
        <p:nvSpPr>
          <p:cNvPr id="5" name="Title 4">
            <a:extLst>
              <a:ext uri="{FF2B5EF4-FFF2-40B4-BE49-F238E27FC236}">
                <a16:creationId xmlns:a16="http://schemas.microsoft.com/office/drawing/2014/main" id="{2CB07F8B-D59F-0F45-8849-E120273558E2}"/>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4C7FF812-BB8E-BD4B-990A-3D3F45050681}"/>
              </a:ext>
            </a:extLst>
          </p:cNvPr>
          <p:cNvSpPr>
            <a:spLocks noGrp="1"/>
          </p:cNvSpPr>
          <p:nvPr>
            <p:ph idx="20"/>
          </p:nvPr>
        </p:nvSpPr>
        <p:spPr/>
        <p:txBody>
          <a:bodyPr/>
          <a:lstStyle/>
          <a:p>
            <a:endParaRPr lang="en-US" dirty="0"/>
          </a:p>
        </p:txBody>
      </p:sp>
      <p:sp>
        <p:nvSpPr>
          <p:cNvPr id="7" name="Content Placeholder 6">
            <a:extLst>
              <a:ext uri="{FF2B5EF4-FFF2-40B4-BE49-F238E27FC236}">
                <a16:creationId xmlns:a16="http://schemas.microsoft.com/office/drawing/2014/main" id="{AD4C7271-1175-414D-9E3F-129F65A11BF1}"/>
              </a:ext>
            </a:extLst>
          </p:cNvPr>
          <p:cNvSpPr>
            <a:spLocks noGrp="1"/>
          </p:cNvSpPr>
          <p:nvPr>
            <p:ph idx="21"/>
          </p:nvPr>
        </p:nvSpPr>
        <p:spPr/>
        <p:txBody>
          <a:bodyPr/>
          <a:lstStyle/>
          <a:p>
            <a:endParaRPr lang="en-US" dirty="0"/>
          </a:p>
        </p:txBody>
      </p:sp>
      <p:pic>
        <p:nvPicPr>
          <p:cNvPr id="9" name="Picture 8">
            <a:extLst>
              <a:ext uri="{FF2B5EF4-FFF2-40B4-BE49-F238E27FC236}">
                <a16:creationId xmlns:a16="http://schemas.microsoft.com/office/drawing/2014/main" id="{5102B352-A64B-FABC-EAE4-A6AD58F0E642}"/>
              </a:ext>
            </a:extLst>
          </p:cNvPr>
          <p:cNvPicPr>
            <a:picLocks noChangeAspect="1"/>
          </p:cNvPicPr>
          <p:nvPr/>
        </p:nvPicPr>
        <p:blipFill>
          <a:blip r:embed="rId2"/>
          <a:stretch>
            <a:fillRect/>
          </a:stretch>
        </p:blipFill>
        <p:spPr>
          <a:xfrm>
            <a:off x="15711" y="0"/>
            <a:ext cx="12160578" cy="6858000"/>
          </a:xfrm>
          <a:prstGeom prst="rect">
            <a:avLst/>
          </a:prstGeom>
        </p:spPr>
      </p:pic>
    </p:spTree>
    <p:extLst>
      <p:ext uri="{BB962C8B-B14F-4D97-AF65-F5344CB8AC3E}">
        <p14:creationId xmlns:p14="http://schemas.microsoft.com/office/powerpoint/2010/main" val="3914890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A8CA-8CFE-1A47-A438-A21135FAD82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5D763CE-44D3-2E4C-A3E2-01054E812FDA}"/>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7988F9A8-6580-6842-98AF-1D0F819BD446}"/>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28DAE68-9FEE-B748-B540-791143FD2B48}"/>
              </a:ext>
            </a:extLst>
          </p:cNvPr>
          <p:cNvSpPr>
            <a:spLocks noGrp="1"/>
          </p:cNvSpPr>
          <p:nvPr>
            <p:ph type="sldNum" sz="quarter" idx="16"/>
          </p:nvPr>
        </p:nvSpPr>
        <p:spPr/>
        <p:txBody>
          <a:bodyPr/>
          <a:lstStyle/>
          <a:p>
            <a:fld id="{D3406041-D039-9948-9583-1296FE9D3272}" type="slidenum">
              <a:rPr lang="en-US" smtClean="0"/>
              <a:pPr/>
              <a:t>5</a:t>
            </a:fld>
            <a:endParaRPr lang="en-US" dirty="0"/>
          </a:p>
        </p:txBody>
      </p:sp>
      <p:pic>
        <p:nvPicPr>
          <p:cNvPr id="7" name="Picture 6">
            <a:extLst>
              <a:ext uri="{FF2B5EF4-FFF2-40B4-BE49-F238E27FC236}">
                <a16:creationId xmlns:a16="http://schemas.microsoft.com/office/drawing/2014/main" id="{3656139A-33EB-0D90-E54D-CAA0F047A4E9}"/>
              </a:ext>
            </a:extLst>
          </p:cNvPr>
          <p:cNvPicPr>
            <a:picLocks noChangeAspect="1"/>
          </p:cNvPicPr>
          <p:nvPr/>
        </p:nvPicPr>
        <p:blipFill>
          <a:blip r:embed="rId2"/>
          <a:stretch>
            <a:fillRect/>
          </a:stretch>
        </p:blipFill>
        <p:spPr>
          <a:xfrm>
            <a:off x="-288235" y="-333794"/>
            <a:ext cx="12480235" cy="7525588"/>
          </a:xfrm>
          <a:prstGeom prst="rect">
            <a:avLst/>
          </a:prstGeom>
        </p:spPr>
      </p:pic>
    </p:spTree>
    <p:extLst>
      <p:ext uri="{BB962C8B-B14F-4D97-AF65-F5344CB8AC3E}">
        <p14:creationId xmlns:p14="http://schemas.microsoft.com/office/powerpoint/2010/main" val="2896466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A07F0E-BECB-7D41-9746-15D274CB1538}"/>
              </a:ext>
            </a:extLst>
          </p:cNvPr>
          <p:cNvSpPr>
            <a:spLocks noGrp="1"/>
          </p:cNvSpPr>
          <p:nvPr>
            <p:ph type="sldNum" sz="quarter" idx="12"/>
          </p:nvPr>
        </p:nvSpPr>
        <p:spPr/>
        <p:txBody>
          <a:bodyPr/>
          <a:lstStyle/>
          <a:p>
            <a:fld id="{D3406041-D039-9948-9583-1296FE9D3272}" type="slidenum">
              <a:rPr lang="en-US" smtClean="0"/>
              <a:pPr/>
              <a:t>6</a:t>
            </a:fld>
            <a:endParaRPr lang="en-US" dirty="0"/>
          </a:p>
        </p:txBody>
      </p:sp>
      <p:pic>
        <p:nvPicPr>
          <p:cNvPr id="4" name="Picture 3">
            <a:extLst>
              <a:ext uri="{FF2B5EF4-FFF2-40B4-BE49-F238E27FC236}">
                <a16:creationId xmlns:a16="http://schemas.microsoft.com/office/drawing/2014/main" id="{B9CE2EA0-C4C3-0D52-A85B-D6909FD1ACD3}"/>
              </a:ext>
            </a:extLst>
          </p:cNvPr>
          <p:cNvPicPr>
            <a:picLocks noChangeAspect="1"/>
          </p:cNvPicPr>
          <p:nvPr/>
        </p:nvPicPr>
        <p:blipFill>
          <a:blip r:embed="rId2"/>
          <a:stretch>
            <a:fillRect/>
          </a:stretch>
        </p:blipFill>
        <p:spPr>
          <a:xfrm>
            <a:off x="0" y="31168"/>
            <a:ext cx="12192000" cy="6795663"/>
          </a:xfrm>
          <a:prstGeom prst="rect">
            <a:avLst/>
          </a:prstGeom>
        </p:spPr>
      </p:pic>
    </p:spTree>
    <p:extLst>
      <p:ext uri="{BB962C8B-B14F-4D97-AF65-F5344CB8AC3E}">
        <p14:creationId xmlns:p14="http://schemas.microsoft.com/office/powerpoint/2010/main" val="564683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BC23E33-1F3D-04FE-21BF-36044DB11E4A}"/>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t="15730"/>
          <a:stretch/>
        </p:blipFill>
        <p:spPr>
          <a:xfrm>
            <a:off x="0" y="0"/>
            <a:ext cx="12192000" cy="6858000"/>
          </a:xfrm>
        </p:spPr>
      </p:pic>
      <p:sp>
        <p:nvSpPr>
          <p:cNvPr id="5" name="Rectangle 4">
            <a:extLst>
              <a:ext uri="{FF2B5EF4-FFF2-40B4-BE49-F238E27FC236}">
                <a16:creationId xmlns:a16="http://schemas.microsoft.com/office/drawing/2014/main" id="{665D59D2-C059-307D-5B43-B2B0C0C38F4C}"/>
              </a:ext>
            </a:extLst>
          </p:cNvPr>
          <p:cNvSpPr/>
          <p:nvPr/>
        </p:nvSpPr>
        <p:spPr>
          <a:xfrm>
            <a:off x="2384" y="3655625"/>
            <a:ext cx="12189617" cy="1601188"/>
          </a:xfrm>
          <a:prstGeom prst="rect">
            <a:avLst/>
          </a:prstGeom>
          <a:solidFill>
            <a:schemeClr val="tx2">
              <a:alpha val="7129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478" rtl="0" eaLnBrk="1" latinLnBrk="0" hangingPunct="1">
              <a:defRPr sz="2400" kern="1200">
                <a:solidFill>
                  <a:schemeClr val="tx1"/>
                </a:solidFill>
                <a:latin typeface="+mn-lt"/>
                <a:ea typeface="+mn-ea"/>
                <a:cs typeface="+mn-cs"/>
              </a:defRPr>
            </a:lvl1pPr>
            <a:lvl2pPr marL="609478" algn="l" defTabSz="609478" rtl="0" eaLnBrk="1" latinLnBrk="0" hangingPunct="1">
              <a:defRPr sz="2400" kern="1200">
                <a:solidFill>
                  <a:schemeClr val="tx1"/>
                </a:solidFill>
                <a:latin typeface="+mn-lt"/>
                <a:ea typeface="+mn-ea"/>
                <a:cs typeface="+mn-cs"/>
              </a:defRPr>
            </a:lvl2pPr>
            <a:lvl3pPr marL="1218956" algn="l" defTabSz="609478" rtl="0" eaLnBrk="1" latinLnBrk="0" hangingPunct="1">
              <a:defRPr sz="2400" kern="1200">
                <a:solidFill>
                  <a:schemeClr val="tx1"/>
                </a:solidFill>
                <a:latin typeface="+mn-lt"/>
                <a:ea typeface="+mn-ea"/>
                <a:cs typeface="+mn-cs"/>
              </a:defRPr>
            </a:lvl3pPr>
            <a:lvl4pPr marL="1828434" algn="l" defTabSz="609478" rtl="0" eaLnBrk="1" latinLnBrk="0" hangingPunct="1">
              <a:defRPr sz="2400" kern="1200">
                <a:solidFill>
                  <a:schemeClr val="tx1"/>
                </a:solidFill>
                <a:latin typeface="+mn-lt"/>
                <a:ea typeface="+mn-ea"/>
                <a:cs typeface="+mn-cs"/>
              </a:defRPr>
            </a:lvl4pPr>
            <a:lvl5pPr marL="2437912" algn="l" defTabSz="609478" rtl="0" eaLnBrk="1" latinLnBrk="0" hangingPunct="1">
              <a:defRPr sz="2400" kern="1200">
                <a:solidFill>
                  <a:schemeClr val="tx1"/>
                </a:solidFill>
                <a:latin typeface="+mn-lt"/>
                <a:ea typeface="+mn-ea"/>
                <a:cs typeface="+mn-cs"/>
              </a:defRPr>
            </a:lvl5pPr>
            <a:lvl6pPr marL="3047390" algn="l" defTabSz="609478" rtl="0" eaLnBrk="1" latinLnBrk="0" hangingPunct="1">
              <a:defRPr sz="2400" kern="1200">
                <a:solidFill>
                  <a:schemeClr val="tx1"/>
                </a:solidFill>
                <a:latin typeface="+mn-lt"/>
                <a:ea typeface="+mn-ea"/>
                <a:cs typeface="+mn-cs"/>
              </a:defRPr>
            </a:lvl6pPr>
            <a:lvl7pPr marL="3656869" algn="l" defTabSz="609478" rtl="0" eaLnBrk="1" latinLnBrk="0" hangingPunct="1">
              <a:defRPr sz="2400" kern="1200">
                <a:solidFill>
                  <a:schemeClr val="tx1"/>
                </a:solidFill>
                <a:latin typeface="+mn-lt"/>
                <a:ea typeface="+mn-ea"/>
                <a:cs typeface="+mn-cs"/>
              </a:defRPr>
            </a:lvl7pPr>
            <a:lvl8pPr marL="4266347" algn="l" defTabSz="609478" rtl="0" eaLnBrk="1" latinLnBrk="0" hangingPunct="1">
              <a:defRPr sz="2400" kern="1200">
                <a:solidFill>
                  <a:schemeClr val="tx1"/>
                </a:solidFill>
                <a:latin typeface="+mn-lt"/>
                <a:ea typeface="+mn-ea"/>
                <a:cs typeface="+mn-cs"/>
              </a:defRPr>
            </a:lvl8pPr>
            <a:lvl9pPr marL="4875825" algn="l" defTabSz="609478" rtl="0" eaLnBrk="1" latinLnBrk="0" hangingPunct="1">
              <a:defRPr sz="24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Open Sans"/>
              <a:ea typeface="+mn-ea"/>
              <a:cs typeface="+mn-cs"/>
            </a:endParaRPr>
          </a:p>
        </p:txBody>
      </p:sp>
      <p:sp>
        <p:nvSpPr>
          <p:cNvPr id="6" name="Text Placeholder 5">
            <a:extLst>
              <a:ext uri="{FF2B5EF4-FFF2-40B4-BE49-F238E27FC236}">
                <a16:creationId xmlns:a16="http://schemas.microsoft.com/office/drawing/2014/main" id="{D1A16D8A-2001-0CC8-B89B-326C24FF7A5D}"/>
              </a:ext>
            </a:extLst>
          </p:cNvPr>
          <p:cNvSpPr txBox="1">
            <a:spLocks/>
          </p:cNvSpPr>
          <p:nvPr/>
        </p:nvSpPr>
        <p:spPr>
          <a:xfrm>
            <a:off x="2796411" y="4282220"/>
            <a:ext cx="8824036" cy="574675"/>
          </a:xfrm>
          <a:prstGeom prst="rect">
            <a:avLst/>
          </a:prstGeom>
        </p:spPr>
        <p:txBody>
          <a:bodyPr wrap="none" tIns="0" rIns="0" bIns="0"/>
          <a:lstStyle>
            <a:defPPr>
              <a:defRPr lang="en-US"/>
            </a:defPPr>
            <a:lvl1pPr marL="0" algn="l" defTabSz="609478" rtl="0" eaLnBrk="1" latinLnBrk="0" hangingPunct="1">
              <a:defRPr sz="2400" kern="1200">
                <a:solidFill>
                  <a:schemeClr val="tx1"/>
                </a:solidFill>
                <a:latin typeface="+mn-lt"/>
                <a:ea typeface="+mn-ea"/>
                <a:cs typeface="+mn-cs"/>
              </a:defRPr>
            </a:lvl1pPr>
            <a:lvl2pPr marL="609478" algn="l" defTabSz="609478" rtl="0" eaLnBrk="1" latinLnBrk="0" hangingPunct="1">
              <a:defRPr sz="2400" kern="1200">
                <a:solidFill>
                  <a:schemeClr val="tx1"/>
                </a:solidFill>
                <a:latin typeface="+mn-lt"/>
                <a:ea typeface="+mn-ea"/>
                <a:cs typeface="+mn-cs"/>
              </a:defRPr>
            </a:lvl2pPr>
            <a:lvl3pPr marL="1218956" algn="l" defTabSz="609478" rtl="0" eaLnBrk="1" latinLnBrk="0" hangingPunct="1">
              <a:defRPr sz="2400" kern="1200">
                <a:solidFill>
                  <a:schemeClr val="tx1"/>
                </a:solidFill>
                <a:latin typeface="+mn-lt"/>
                <a:ea typeface="+mn-ea"/>
                <a:cs typeface="+mn-cs"/>
              </a:defRPr>
            </a:lvl3pPr>
            <a:lvl4pPr marL="1828434" algn="l" defTabSz="609478" rtl="0" eaLnBrk="1" latinLnBrk="0" hangingPunct="1">
              <a:defRPr sz="2400" kern="1200">
                <a:solidFill>
                  <a:schemeClr val="tx1"/>
                </a:solidFill>
                <a:latin typeface="+mn-lt"/>
                <a:ea typeface="+mn-ea"/>
                <a:cs typeface="+mn-cs"/>
              </a:defRPr>
            </a:lvl4pPr>
            <a:lvl5pPr marL="2437912" algn="l" defTabSz="609478" rtl="0" eaLnBrk="1" latinLnBrk="0" hangingPunct="1">
              <a:defRPr sz="2400" kern="1200">
                <a:solidFill>
                  <a:schemeClr val="tx1"/>
                </a:solidFill>
                <a:latin typeface="+mn-lt"/>
                <a:ea typeface="+mn-ea"/>
                <a:cs typeface="+mn-cs"/>
              </a:defRPr>
            </a:lvl5pPr>
            <a:lvl6pPr marL="3047390" algn="l" defTabSz="609478" rtl="0" eaLnBrk="1" latinLnBrk="0" hangingPunct="1">
              <a:defRPr sz="2400" kern="1200">
                <a:solidFill>
                  <a:schemeClr val="tx1"/>
                </a:solidFill>
                <a:latin typeface="+mn-lt"/>
                <a:ea typeface="+mn-ea"/>
                <a:cs typeface="+mn-cs"/>
              </a:defRPr>
            </a:lvl6pPr>
            <a:lvl7pPr marL="3656869" algn="l" defTabSz="609478" rtl="0" eaLnBrk="1" latinLnBrk="0" hangingPunct="1">
              <a:defRPr sz="2400" kern="1200">
                <a:solidFill>
                  <a:schemeClr val="tx1"/>
                </a:solidFill>
                <a:latin typeface="+mn-lt"/>
                <a:ea typeface="+mn-ea"/>
                <a:cs typeface="+mn-cs"/>
              </a:defRPr>
            </a:lvl7pPr>
            <a:lvl8pPr marL="4266347" algn="l" defTabSz="609478" rtl="0" eaLnBrk="1" latinLnBrk="0" hangingPunct="1">
              <a:defRPr sz="2400" kern="1200">
                <a:solidFill>
                  <a:schemeClr val="tx1"/>
                </a:solidFill>
                <a:latin typeface="+mn-lt"/>
                <a:ea typeface="+mn-ea"/>
                <a:cs typeface="+mn-cs"/>
              </a:defRPr>
            </a:lvl8pPr>
            <a:lvl9pPr marL="4875825" algn="l" defTabSz="609478"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90000"/>
              </a:lnSpc>
              <a:spcBef>
                <a:spcPts val="1333"/>
              </a:spcBef>
              <a:spcAft>
                <a:spcPts val="0"/>
              </a:spcAft>
              <a:buClr>
                <a:srgbClr val="0099CC"/>
              </a:buClr>
              <a:buSzPct val="80000"/>
              <a:buFontTx/>
              <a:buNone/>
              <a:tabLst/>
              <a:defRPr/>
            </a:pPr>
            <a:r>
              <a:rPr kumimoji="0" lang="en-US" sz="4267" b="0" i="0" u="none" strike="noStrike" kern="1200" cap="all" spc="0" normalizeH="0" baseline="0" noProof="0" dirty="0">
                <a:ln>
                  <a:noFill/>
                </a:ln>
                <a:solidFill>
                  <a:srgbClr val="FFFFFF"/>
                </a:solidFill>
                <a:effectLst/>
                <a:uLnTx/>
                <a:uFillTx/>
                <a:latin typeface="Oswald"/>
                <a:cs typeface="Calibri Light" charset="0"/>
              </a:rPr>
              <a:t>VISION</a:t>
            </a:r>
          </a:p>
        </p:txBody>
      </p:sp>
      <p:sp>
        <p:nvSpPr>
          <p:cNvPr id="2" name="Footer Placeholder 4">
            <a:extLst>
              <a:ext uri="{FF2B5EF4-FFF2-40B4-BE49-F238E27FC236}">
                <a16:creationId xmlns:a16="http://schemas.microsoft.com/office/drawing/2014/main" id="{F3111B7B-FD2E-5CD7-07B3-9914379962D8}"/>
              </a:ext>
            </a:extLst>
          </p:cNvPr>
          <p:cNvSpPr txBox="1">
            <a:spLocks/>
          </p:cNvSpPr>
          <p:nvPr/>
        </p:nvSpPr>
        <p:spPr>
          <a:xfrm>
            <a:off x="610394" y="6439058"/>
            <a:ext cx="7543007" cy="365125"/>
          </a:xfrm>
          <a:prstGeom prst="rect">
            <a:avLst/>
          </a:prstGeom>
        </p:spPr>
        <p:txBody>
          <a:bodyPr/>
          <a:lstStyle>
            <a:defPPr>
              <a:defRPr lang="en-US"/>
            </a:defPPr>
            <a:lvl1pPr marL="0" algn="l" defTabSz="609478" rtl="0" eaLnBrk="1" latinLnBrk="0" hangingPunct="1">
              <a:defRPr sz="2400" kern="1200">
                <a:solidFill>
                  <a:schemeClr val="tx1"/>
                </a:solidFill>
                <a:latin typeface="+mn-lt"/>
                <a:ea typeface="+mn-ea"/>
                <a:cs typeface="+mn-cs"/>
              </a:defRPr>
            </a:lvl1pPr>
            <a:lvl2pPr marL="609478" algn="l" defTabSz="609478" rtl="0" eaLnBrk="1" latinLnBrk="0" hangingPunct="1">
              <a:defRPr sz="2400" kern="1200">
                <a:solidFill>
                  <a:schemeClr val="tx1"/>
                </a:solidFill>
                <a:latin typeface="+mn-lt"/>
                <a:ea typeface="+mn-ea"/>
                <a:cs typeface="+mn-cs"/>
              </a:defRPr>
            </a:lvl2pPr>
            <a:lvl3pPr marL="1218956" algn="l" defTabSz="609478" rtl="0" eaLnBrk="1" latinLnBrk="0" hangingPunct="1">
              <a:defRPr sz="2400" kern="1200">
                <a:solidFill>
                  <a:schemeClr val="tx1"/>
                </a:solidFill>
                <a:latin typeface="+mn-lt"/>
                <a:ea typeface="+mn-ea"/>
                <a:cs typeface="+mn-cs"/>
              </a:defRPr>
            </a:lvl3pPr>
            <a:lvl4pPr marL="1828434" algn="l" defTabSz="609478" rtl="0" eaLnBrk="1" latinLnBrk="0" hangingPunct="1">
              <a:defRPr sz="2400" kern="1200">
                <a:solidFill>
                  <a:schemeClr val="tx1"/>
                </a:solidFill>
                <a:latin typeface="+mn-lt"/>
                <a:ea typeface="+mn-ea"/>
                <a:cs typeface="+mn-cs"/>
              </a:defRPr>
            </a:lvl4pPr>
            <a:lvl5pPr marL="2437912" algn="l" defTabSz="609478" rtl="0" eaLnBrk="1" latinLnBrk="0" hangingPunct="1">
              <a:defRPr sz="2400" kern="1200">
                <a:solidFill>
                  <a:schemeClr val="tx1"/>
                </a:solidFill>
                <a:latin typeface="+mn-lt"/>
                <a:ea typeface="+mn-ea"/>
                <a:cs typeface="+mn-cs"/>
              </a:defRPr>
            </a:lvl5pPr>
            <a:lvl6pPr marL="3047390" algn="l" defTabSz="609478" rtl="0" eaLnBrk="1" latinLnBrk="0" hangingPunct="1">
              <a:defRPr sz="2400" kern="1200">
                <a:solidFill>
                  <a:schemeClr val="tx1"/>
                </a:solidFill>
                <a:latin typeface="+mn-lt"/>
                <a:ea typeface="+mn-ea"/>
                <a:cs typeface="+mn-cs"/>
              </a:defRPr>
            </a:lvl6pPr>
            <a:lvl7pPr marL="3656869" algn="l" defTabSz="609478" rtl="0" eaLnBrk="1" latinLnBrk="0" hangingPunct="1">
              <a:defRPr sz="2400" kern="1200">
                <a:solidFill>
                  <a:schemeClr val="tx1"/>
                </a:solidFill>
                <a:latin typeface="+mn-lt"/>
                <a:ea typeface="+mn-ea"/>
                <a:cs typeface="+mn-cs"/>
              </a:defRPr>
            </a:lvl7pPr>
            <a:lvl8pPr marL="4266347" algn="l" defTabSz="609478" rtl="0" eaLnBrk="1" latinLnBrk="0" hangingPunct="1">
              <a:defRPr sz="2400" kern="1200">
                <a:solidFill>
                  <a:schemeClr val="tx1"/>
                </a:solidFill>
                <a:latin typeface="+mn-lt"/>
                <a:ea typeface="+mn-ea"/>
                <a:cs typeface="+mn-cs"/>
              </a:defRPr>
            </a:lvl8pPr>
            <a:lvl9pPr marL="4875825" algn="l" defTabSz="609478" rtl="0" eaLnBrk="1" latinLnBrk="0" hangingPunct="1">
              <a:defRPr sz="24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srgbClr val="FFFFFF"/>
                </a:solidFill>
                <a:effectLst/>
                <a:uLnTx/>
                <a:uFillTx/>
                <a:latin typeface="Open Sans"/>
                <a:ea typeface="+mn-ea"/>
                <a:cs typeface="+mn-cs"/>
              </a:rPr>
              <a:t>CareFirst BlueCross BlueShield</a:t>
            </a:r>
          </a:p>
        </p:txBody>
      </p:sp>
      <p:sp>
        <p:nvSpPr>
          <p:cNvPr id="3" name="TextBox 2">
            <a:extLst>
              <a:ext uri="{FF2B5EF4-FFF2-40B4-BE49-F238E27FC236}">
                <a16:creationId xmlns:a16="http://schemas.microsoft.com/office/drawing/2014/main" id="{04B15003-3D64-C725-A2F4-21DCBC43B3B1}"/>
              </a:ext>
            </a:extLst>
          </p:cNvPr>
          <p:cNvSpPr txBox="1"/>
          <p:nvPr/>
        </p:nvSpPr>
        <p:spPr>
          <a:xfrm>
            <a:off x="8607207" y="6485655"/>
            <a:ext cx="2974400" cy="246221"/>
          </a:xfrm>
          <a:prstGeom prst="rect">
            <a:avLst/>
          </a:prstGeom>
          <a:noFill/>
        </p:spPr>
        <p:txBody>
          <a:bodyPr wrap="square" lIns="0" rIns="0" rtlCol="0">
            <a:spAutoFit/>
          </a:bodyPr>
          <a:lstStyle>
            <a:defPPr>
              <a:defRPr lang="en-US"/>
            </a:defPPr>
            <a:lvl1pPr marL="0" algn="l" defTabSz="609478" rtl="0" eaLnBrk="1" latinLnBrk="0" hangingPunct="1">
              <a:defRPr sz="2400" kern="1200">
                <a:solidFill>
                  <a:schemeClr val="tx1"/>
                </a:solidFill>
                <a:latin typeface="+mn-lt"/>
                <a:ea typeface="+mn-ea"/>
                <a:cs typeface="+mn-cs"/>
              </a:defRPr>
            </a:lvl1pPr>
            <a:lvl2pPr marL="609478" algn="l" defTabSz="609478" rtl="0" eaLnBrk="1" latinLnBrk="0" hangingPunct="1">
              <a:defRPr sz="2400" kern="1200">
                <a:solidFill>
                  <a:schemeClr val="tx1"/>
                </a:solidFill>
                <a:latin typeface="+mn-lt"/>
                <a:ea typeface="+mn-ea"/>
                <a:cs typeface="+mn-cs"/>
              </a:defRPr>
            </a:lvl2pPr>
            <a:lvl3pPr marL="1218956" algn="l" defTabSz="609478" rtl="0" eaLnBrk="1" latinLnBrk="0" hangingPunct="1">
              <a:defRPr sz="2400" kern="1200">
                <a:solidFill>
                  <a:schemeClr val="tx1"/>
                </a:solidFill>
                <a:latin typeface="+mn-lt"/>
                <a:ea typeface="+mn-ea"/>
                <a:cs typeface="+mn-cs"/>
              </a:defRPr>
            </a:lvl3pPr>
            <a:lvl4pPr marL="1828434" algn="l" defTabSz="609478" rtl="0" eaLnBrk="1" latinLnBrk="0" hangingPunct="1">
              <a:defRPr sz="2400" kern="1200">
                <a:solidFill>
                  <a:schemeClr val="tx1"/>
                </a:solidFill>
                <a:latin typeface="+mn-lt"/>
                <a:ea typeface="+mn-ea"/>
                <a:cs typeface="+mn-cs"/>
              </a:defRPr>
            </a:lvl4pPr>
            <a:lvl5pPr marL="2437912" algn="l" defTabSz="609478" rtl="0" eaLnBrk="1" latinLnBrk="0" hangingPunct="1">
              <a:defRPr sz="2400" kern="1200">
                <a:solidFill>
                  <a:schemeClr val="tx1"/>
                </a:solidFill>
                <a:latin typeface="+mn-lt"/>
                <a:ea typeface="+mn-ea"/>
                <a:cs typeface="+mn-cs"/>
              </a:defRPr>
            </a:lvl5pPr>
            <a:lvl6pPr marL="3047390" algn="l" defTabSz="609478" rtl="0" eaLnBrk="1" latinLnBrk="0" hangingPunct="1">
              <a:defRPr sz="2400" kern="1200">
                <a:solidFill>
                  <a:schemeClr val="tx1"/>
                </a:solidFill>
                <a:latin typeface="+mn-lt"/>
                <a:ea typeface="+mn-ea"/>
                <a:cs typeface="+mn-cs"/>
              </a:defRPr>
            </a:lvl6pPr>
            <a:lvl7pPr marL="3656869" algn="l" defTabSz="609478" rtl="0" eaLnBrk="1" latinLnBrk="0" hangingPunct="1">
              <a:defRPr sz="2400" kern="1200">
                <a:solidFill>
                  <a:schemeClr val="tx1"/>
                </a:solidFill>
                <a:latin typeface="+mn-lt"/>
                <a:ea typeface="+mn-ea"/>
                <a:cs typeface="+mn-cs"/>
              </a:defRPr>
            </a:lvl7pPr>
            <a:lvl8pPr marL="4266347" algn="l" defTabSz="609478" rtl="0" eaLnBrk="1" latinLnBrk="0" hangingPunct="1">
              <a:defRPr sz="2400" kern="1200">
                <a:solidFill>
                  <a:schemeClr val="tx1"/>
                </a:solidFill>
                <a:latin typeface="+mn-lt"/>
                <a:ea typeface="+mn-ea"/>
                <a:cs typeface="+mn-cs"/>
              </a:defRPr>
            </a:lvl8pPr>
            <a:lvl9pPr marL="4875825" algn="l" defTabSz="609478" rtl="0" eaLnBrk="1" latinLnBrk="0" hangingPunct="1">
              <a:defRPr sz="2400" kern="1200">
                <a:solidFill>
                  <a:schemeClr val="tx1"/>
                </a:solidFill>
                <a:latin typeface="+mn-lt"/>
                <a:ea typeface="+mn-ea"/>
                <a:cs typeface="+mn-cs"/>
              </a:defRPr>
            </a:lvl9p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Open Sans"/>
                <a:ea typeface="Open Sans" panose="020B0606030504020204" pitchFamily="34" charset="0"/>
                <a:cs typeface="Open Sans" panose="020B0606030504020204" pitchFamily="34" charset="0"/>
              </a:rPr>
              <a:t>Proprietary and Confidential</a:t>
            </a:r>
            <a:endParaRPr kumimoji="0" lang="en-US" sz="1000" b="0" i="0" u="none" strike="noStrike" kern="1200" cap="none" spc="0" normalizeH="0" baseline="0" noProof="0" dirty="0">
              <a:ln>
                <a:noFill/>
              </a:ln>
              <a:solidFill>
                <a:srgbClr val="FFFFFF"/>
              </a:solidFill>
              <a:effectLst/>
              <a:uLnTx/>
              <a:uFillTx/>
              <a:latin typeface="Open Sans"/>
              <a:ea typeface="+mn-ea"/>
              <a:cs typeface="+mn-cs"/>
            </a:endParaRPr>
          </a:p>
        </p:txBody>
      </p:sp>
    </p:spTree>
    <p:extLst>
      <p:ext uri="{BB962C8B-B14F-4D97-AF65-F5344CB8AC3E}">
        <p14:creationId xmlns:p14="http://schemas.microsoft.com/office/powerpoint/2010/main" val="2352724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11333"/>
            <a:ext cx="8579005" cy="1040887"/>
          </a:xfrm>
        </p:spPr>
        <p:txBody>
          <a:bodyPr/>
          <a:lstStyle/>
          <a:p>
            <a:r>
              <a:rPr lang="en-US" sz="3200" dirty="0"/>
              <a:t>VISION BENEFIT CHART</a:t>
            </a:r>
          </a:p>
        </p:txBody>
      </p:sp>
      <p:sp>
        <p:nvSpPr>
          <p:cNvPr id="3" name="Rectangle 2"/>
          <p:cNvSpPr/>
          <p:nvPr/>
        </p:nvSpPr>
        <p:spPr>
          <a:xfrm>
            <a:off x="601981" y="979068"/>
            <a:ext cx="914400" cy="7315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aphicFrame>
        <p:nvGraphicFramePr>
          <p:cNvPr id="8" name="Content Placeholder 3"/>
          <p:cNvGraphicFramePr>
            <a:graphicFrameLocks/>
          </p:cNvGraphicFramePr>
          <p:nvPr>
            <p:extLst>
              <p:ext uri="{D42A27DB-BD31-4B8C-83A1-F6EECF244321}">
                <p14:modId xmlns:p14="http://schemas.microsoft.com/office/powerpoint/2010/main" val="1134468703"/>
              </p:ext>
            </p:extLst>
          </p:nvPr>
        </p:nvGraphicFramePr>
        <p:xfrm>
          <a:off x="586740" y="1153667"/>
          <a:ext cx="11006484" cy="5567689"/>
        </p:xfrm>
        <a:graphic>
          <a:graphicData uri="http://schemas.openxmlformats.org/drawingml/2006/table">
            <a:tbl>
              <a:tblPr firstRow="1" bandRow="1">
                <a:tableStyleId>{B301B821-A1FF-4177-AEE7-76D212191A09}</a:tableStyleId>
              </a:tblPr>
              <a:tblGrid>
                <a:gridCol w="3043584">
                  <a:extLst>
                    <a:ext uri="{9D8B030D-6E8A-4147-A177-3AD203B41FA5}">
                      <a16:colId xmlns:a16="http://schemas.microsoft.com/office/drawing/2014/main" val="20000"/>
                    </a:ext>
                  </a:extLst>
                </a:gridCol>
                <a:gridCol w="3893908">
                  <a:extLst>
                    <a:ext uri="{9D8B030D-6E8A-4147-A177-3AD203B41FA5}">
                      <a16:colId xmlns:a16="http://schemas.microsoft.com/office/drawing/2014/main" val="690002120"/>
                    </a:ext>
                  </a:extLst>
                </a:gridCol>
                <a:gridCol w="4068992">
                  <a:extLst>
                    <a:ext uri="{9D8B030D-6E8A-4147-A177-3AD203B41FA5}">
                      <a16:colId xmlns:a16="http://schemas.microsoft.com/office/drawing/2014/main" val="20002"/>
                    </a:ext>
                  </a:extLst>
                </a:gridCol>
              </a:tblGrid>
              <a:tr h="482945">
                <a:tc>
                  <a:txBody>
                    <a:bodyPr/>
                    <a:lstStyle/>
                    <a:p>
                      <a:r>
                        <a:rPr lang="en-US" sz="1600" b="1" dirty="0" err="1">
                          <a:solidFill>
                            <a:schemeClr val="bg1"/>
                          </a:solidFill>
                          <a:latin typeface="Open Sans" charset="0"/>
                          <a:ea typeface="Open Sans" charset="0"/>
                          <a:cs typeface="Open Sans" charset="0"/>
                        </a:rPr>
                        <a:t>BlueVision</a:t>
                      </a:r>
                      <a:r>
                        <a:rPr lang="en-US" sz="1600" b="1" dirty="0">
                          <a:solidFill>
                            <a:schemeClr val="bg1"/>
                          </a:solidFill>
                          <a:latin typeface="Open Sans" charset="0"/>
                          <a:ea typeface="Open Sans" charset="0"/>
                          <a:cs typeface="Open Sans" charset="0"/>
                        </a:rPr>
                        <a:t> Plus</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dirty="0">
                          <a:latin typeface="Open Sans" charset="0"/>
                          <a:ea typeface="Open Sans" charset="0"/>
                          <a:cs typeface="Open Sans" charset="0"/>
                        </a:rPr>
                        <a:t>In-Network</a:t>
                      </a:r>
                      <a:endParaRPr lang="en-US" sz="1600" b="0" dirty="0">
                        <a:solidFill>
                          <a:schemeClr val="tx1">
                            <a:lumMod val="75000"/>
                            <a:lumOff val="25000"/>
                          </a:schemeClr>
                        </a:solidFill>
                        <a:latin typeface="Open Sans" charset="0"/>
                        <a:ea typeface="Open Sans" charset="0"/>
                        <a:cs typeface="Open Sans" charset="0"/>
                      </a:endParaRP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600" dirty="0">
                          <a:latin typeface="Open Sans" charset="0"/>
                          <a:ea typeface="Open Sans" charset="0"/>
                          <a:cs typeface="Open Sans" charset="0"/>
                        </a:rPr>
                        <a:t>Out-of-Network</a:t>
                      </a:r>
                      <a:endParaRPr lang="en-US" sz="1600" b="0" i="0" dirty="0">
                        <a:solidFill>
                          <a:schemeClr val="bg1"/>
                        </a:solidFill>
                        <a:latin typeface="Open Sans" charset="0"/>
                        <a:ea typeface="Open Sans" charset="0"/>
                        <a:cs typeface="Open Sans" charset="0"/>
                      </a:endParaRP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451268">
                <a:tc>
                  <a:txBody>
                    <a:bodyPr/>
                    <a:lstStyle/>
                    <a:p>
                      <a:pPr marL="0" lvl="1" indent="3175" algn="l"/>
                      <a:r>
                        <a:rPr lang="en-US" sz="1400" b="1" kern="1200" dirty="0">
                          <a:solidFill>
                            <a:schemeClr val="tx1">
                              <a:lumMod val="75000"/>
                              <a:lumOff val="25000"/>
                            </a:schemeClr>
                          </a:solidFill>
                          <a:effectLst/>
                          <a:latin typeface="Open Sans" charset="0"/>
                          <a:ea typeface="Open Sans" charset="0"/>
                          <a:cs typeface="Open Sans" charset="0"/>
                        </a:rPr>
                        <a:t>Eye Exam</a:t>
                      </a:r>
                    </a:p>
                    <a:p>
                      <a:pPr marL="0" lvl="1" indent="3175" algn="l"/>
                      <a:r>
                        <a:rPr lang="en-US" sz="900" b="0" i="0" kern="1200" dirty="0">
                          <a:solidFill>
                            <a:schemeClr val="tx1">
                              <a:lumMod val="75000"/>
                              <a:lumOff val="25000"/>
                            </a:schemeClr>
                          </a:solidFill>
                          <a:effectLst/>
                          <a:latin typeface="Open Sans" charset="0"/>
                          <a:ea typeface="Open Sans" charset="0"/>
                          <a:cs typeface="Open Sans" charset="0"/>
                        </a:rPr>
                        <a:t>Once per 12-month benefit period</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lvl="1" indent="3175" algn="ctr"/>
                      <a:r>
                        <a:rPr lang="en-US" sz="1200" b="0" dirty="0">
                          <a:solidFill>
                            <a:schemeClr val="tx1">
                              <a:lumMod val="75000"/>
                              <a:lumOff val="25000"/>
                            </a:schemeClr>
                          </a:solidFill>
                          <a:latin typeface="Open Sans" charset="0"/>
                          <a:ea typeface="Open Sans" charset="0"/>
                          <a:cs typeface="Open Sans" charset="0"/>
                        </a:rPr>
                        <a:t>No Copay</a:t>
                      </a:r>
                      <a:endParaRPr lang="en-US" sz="900" b="0" i="0" kern="1200" dirty="0">
                        <a:solidFill>
                          <a:schemeClr val="tx1">
                            <a:lumMod val="75000"/>
                            <a:lumOff val="25000"/>
                          </a:schemeClr>
                        </a:solidFill>
                        <a:effectLst/>
                        <a:latin typeface="Open Sans" charset="0"/>
                        <a:ea typeface="Open Sans" charset="0"/>
                        <a:cs typeface="Open Sans" charset="0"/>
                      </a:endParaRP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b="0" dirty="0">
                          <a:solidFill>
                            <a:schemeClr val="tx1">
                              <a:lumMod val="75000"/>
                              <a:lumOff val="25000"/>
                            </a:schemeClr>
                          </a:solidFill>
                          <a:latin typeface="Open Sans" charset="0"/>
                          <a:ea typeface="Open Sans" charset="0"/>
                          <a:cs typeface="Open Sans" charset="0"/>
                        </a:rPr>
                        <a:t>Plan pays $35, you pay balance</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294601">
                <a:tc gridSpan="3">
                  <a:txBody>
                    <a:bodyPr/>
                    <a:lstStyle/>
                    <a:p>
                      <a:pPr algn="l"/>
                      <a:r>
                        <a:rPr lang="en-US" sz="1400" b="1" dirty="0">
                          <a:solidFill>
                            <a:schemeClr val="tx1">
                              <a:lumMod val="75000"/>
                              <a:lumOff val="25000"/>
                            </a:schemeClr>
                          </a:solidFill>
                          <a:latin typeface="Open Sans" charset="0"/>
                          <a:ea typeface="Open Sans" charset="0"/>
                          <a:cs typeface="Open Sans" charset="0"/>
                        </a:rPr>
                        <a:t>Frames</a:t>
                      </a:r>
                      <a:r>
                        <a:rPr lang="en-US" sz="1400" dirty="0">
                          <a:solidFill>
                            <a:schemeClr val="tx1">
                              <a:lumMod val="75000"/>
                              <a:lumOff val="25000"/>
                            </a:schemeClr>
                          </a:solidFill>
                          <a:latin typeface="Open Sans" charset="0"/>
                          <a:ea typeface="Open Sans" charset="0"/>
                          <a:cs typeface="Open Sans" charset="0"/>
                        </a:rPr>
                        <a:t> </a:t>
                      </a:r>
                    </a:p>
                    <a:p>
                      <a:pPr algn="l"/>
                      <a:r>
                        <a:rPr lang="en-US" sz="900" b="0" i="0" dirty="0">
                          <a:solidFill>
                            <a:schemeClr val="tx1">
                              <a:lumMod val="75000"/>
                              <a:lumOff val="25000"/>
                            </a:schemeClr>
                          </a:solidFill>
                          <a:latin typeface="Open Sans" charset="0"/>
                          <a:ea typeface="Open Sans" charset="0"/>
                          <a:cs typeface="Open Sans" charset="0"/>
                        </a:rPr>
                        <a:t>Two pairs of eyeglasses or two pairs of contact lens or one of each (Once per 12-month benefit period )</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lang="en-US"/>
                    </a:p>
                  </a:txBody>
                  <a:tcP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tc hMerge="1">
                  <a:txBody>
                    <a:bodyPr/>
                    <a:lstStyle/>
                    <a:p>
                      <a:endParaRPr lang="en-US" sz="1400" b="0" dirty="0">
                        <a:solidFill>
                          <a:schemeClr val="tx1">
                            <a:lumMod val="75000"/>
                            <a:lumOff val="25000"/>
                          </a:schemeClr>
                        </a:solidFill>
                        <a:latin typeface="Open Sans" charset="0"/>
                        <a:ea typeface="Open Sans" charset="0"/>
                        <a:cs typeface="Open Sans" charset="0"/>
                      </a:endParaRP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294601">
                <a:tc>
                  <a:txBody>
                    <a:bodyPr/>
                    <a:lstStyle/>
                    <a:p>
                      <a:pPr algn="l"/>
                      <a:r>
                        <a:rPr lang="en-US" sz="1200" b="0" i="0" dirty="0">
                          <a:solidFill>
                            <a:schemeClr val="tx1">
                              <a:lumMod val="75000"/>
                              <a:lumOff val="25000"/>
                            </a:schemeClr>
                          </a:solidFill>
                          <a:latin typeface="Open Sans" charset="0"/>
                          <a:ea typeface="Open Sans" charset="0"/>
                          <a:cs typeface="Open Sans" charset="0"/>
                        </a:rPr>
                        <a:t>Davis Vision Frame Collection</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b="0">
                          <a:solidFill>
                            <a:schemeClr val="tx1">
                              <a:lumMod val="75000"/>
                              <a:lumOff val="25000"/>
                            </a:schemeClr>
                          </a:solidFill>
                          <a:latin typeface="Open Sans" charset="0"/>
                          <a:ea typeface="Open Sans" charset="0"/>
                          <a:cs typeface="Open Sans" charset="0"/>
                        </a:rPr>
                        <a:t>No Copay for over 200 frames</a:t>
                      </a:r>
                      <a:endParaRPr lang="en-US" sz="1200" b="0" i="0" dirty="0">
                        <a:solidFill>
                          <a:schemeClr val="tx1">
                            <a:lumMod val="75000"/>
                            <a:lumOff val="25000"/>
                          </a:schemeClr>
                        </a:solidFill>
                        <a:latin typeface="Open Sans" charset="0"/>
                        <a:ea typeface="Open Sans" charset="0"/>
                        <a:cs typeface="Open Sans" charset="0"/>
                      </a:endParaRP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tcPr>
                </a:tc>
                <a:tc>
                  <a:txBody>
                    <a:bodyPr/>
                    <a:lstStyle/>
                    <a:p>
                      <a:pPr algn="ctr"/>
                      <a:r>
                        <a:rPr lang="en-US" sz="1200" b="0" dirty="0">
                          <a:solidFill>
                            <a:schemeClr val="tx1">
                              <a:lumMod val="75000"/>
                              <a:lumOff val="25000"/>
                            </a:schemeClr>
                          </a:solidFill>
                          <a:latin typeface="Open Sans" charset="0"/>
                          <a:ea typeface="Open Sans" charset="0"/>
                          <a:cs typeface="Open Sans" charset="0"/>
                        </a:rPr>
                        <a:t>Not applicable</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25532181"/>
                  </a:ext>
                </a:extLst>
              </a:tr>
              <a:tr h="294601">
                <a:tc>
                  <a:txBody>
                    <a:bodyPr/>
                    <a:lstStyle/>
                    <a:p>
                      <a:pPr algn="l"/>
                      <a:r>
                        <a:rPr lang="en-US" sz="1200" b="0" i="0" dirty="0">
                          <a:solidFill>
                            <a:schemeClr val="tx1">
                              <a:lumMod val="75000"/>
                              <a:lumOff val="25000"/>
                            </a:schemeClr>
                          </a:solidFill>
                          <a:latin typeface="Open Sans" charset="0"/>
                          <a:ea typeface="Open Sans" charset="0"/>
                          <a:cs typeface="Open Sans" charset="0"/>
                        </a:rPr>
                        <a:t>Non-Collection Frame</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b="0" dirty="0">
                          <a:solidFill>
                            <a:schemeClr val="tx1">
                              <a:lumMod val="75000"/>
                              <a:lumOff val="25000"/>
                            </a:schemeClr>
                          </a:solidFill>
                          <a:latin typeface="Open Sans" charset="0"/>
                          <a:ea typeface="Open Sans" charset="0"/>
                          <a:cs typeface="Open Sans" charset="0"/>
                        </a:rPr>
                        <a:t>Plan pays up to $200, you pay balance minus 20% discount </a:t>
                      </a:r>
                      <a:endParaRPr lang="en-US" sz="1200" b="0" i="0" dirty="0">
                        <a:solidFill>
                          <a:schemeClr val="tx1">
                            <a:lumMod val="75000"/>
                            <a:lumOff val="25000"/>
                          </a:schemeClr>
                        </a:solidFill>
                        <a:latin typeface="Open Sans" charset="0"/>
                        <a:ea typeface="Open Sans" charset="0"/>
                        <a:cs typeface="Open Sans" charset="0"/>
                      </a:endParaRP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b="0" dirty="0">
                          <a:solidFill>
                            <a:schemeClr val="tx1">
                              <a:lumMod val="75000"/>
                              <a:lumOff val="25000"/>
                            </a:schemeClr>
                          </a:solidFill>
                          <a:latin typeface="Open Sans" charset="0"/>
                          <a:ea typeface="Open Sans" charset="0"/>
                          <a:cs typeface="Open Sans" charset="0"/>
                        </a:rPr>
                        <a:t>Plan pays $45, you pay balance</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997982994"/>
                  </a:ext>
                </a:extLst>
              </a:tr>
              <a:tr h="294601">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lumMod val="75000"/>
                              <a:lumOff val="25000"/>
                            </a:schemeClr>
                          </a:solidFill>
                          <a:latin typeface="Open Sans" charset="0"/>
                          <a:ea typeface="Open Sans" charset="0"/>
                          <a:cs typeface="Open Sans" charset="0"/>
                        </a:rPr>
                        <a:t>Spectacle Lenses</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b="0" i="0" dirty="0">
                          <a:solidFill>
                            <a:schemeClr val="tx1">
                              <a:lumMod val="75000"/>
                              <a:lumOff val="25000"/>
                            </a:schemeClr>
                          </a:solidFill>
                          <a:latin typeface="Open Sans" charset="0"/>
                          <a:ea typeface="Open Sans" charset="0"/>
                          <a:cs typeface="Open Sans" charset="0"/>
                        </a:rPr>
                        <a:t>Once per 12-month benefit period includes second pair benefit </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lang="en-US"/>
                    </a:p>
                  </a:txBody>
                  <a:tcP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tc hMerge="1">
                  <a:txBody>
                    <a:bodyPr/>
                    <a:lstStyle/>
                    <a:p>
                      <a:endParaRPr lang="en-US" sz="1400" b="0" dirty="0">
                        <a:solidFill>
                          <a:schemeClr val="tx1">
                            <a:lumMod val="75000"/>
                            <a:lumOff val="25000"/>
                          </a:schemeClr>
                        </a:solidFill>
                        <a:latin typeface="Open Sans" charset="0"/>
                        <a:ea typeface="Open Sans" charset="0"/>
                        <a:cs typeface="Open Sans" charset="0"/>
                      </a:endParaRP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359227">
                <a:tc>
                  <a:txBody>
                    <a:bodyPr/>
                    <a:lstStyle/>
                    <a:p>
                      <a:pPr algn="l"/>
                      <a:r>
                        <a:rPr lang="en-US" sz="1200" b="0" i="0" dirty="0">
                          <a:solidFill>
                            <a:schemeClr val="tx1">
                              <a:lumMod val="75000"/>
                              <a:lumOff val="25000"/>
                            </a:schemeClr>
                          </a:solidFill>
                          <a:latin typeface="Open Sans" charset="0"/>
                          <a:ea typeface="Open Sans" charset="0"/>
                          <a:cs typeface="Open Sans" charset="0"/>
                        </a:rPr>
                        <a:t>Basic Single Vision</a:t>
                      </a:r>
                      <a:endParaRPr lang="en-US" sz="1200" i="0" dirty="0"/>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b="0">
                          <a:solidFill>
                            <a:schemeClr val="tx1">
                              <a:lumMod val="75000"/>
                              <a:lumOff val="25000"/>
                            </a:schemeClr>
                          </a:solidFill>
                          <a:latin typeface="Open Sans" charset="0"/>
                          <a:ea typeface="Open Sans" charset="0"/>
                          <a:cs typeface="Open Sans" charset="0"/>
                        </a:rPr>
                        <a:t>No Copay</a:t>
                      </a:r>
                      <a:endParaRPr lang="en-US" sz="1200" i="0" dirty="0"/>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tcPr>
                </a:tc>
                <a:tc>
                  <a:txBody>
                    <a:bodyPr/>
                    <a:lstStyle/>
                    <a:p>
                      <a:pPr algn="ctr"/>
                      <a:r>
                        <a:rPr lang="en-US" sz="1200" b="0" dirty="0">
                          <a:solidFill>
                            <a:schemeClr val="tx1">
                              <a:lumMod val="75000"/>
                              <a:lumOff val="25000"/>
                            </a:schemeClr>
                          </a:solidFill>
                          <a:latin typeface="Open Sans" charset="0"/>
                          <a:ea typeface="Open Sans" charset="0"/>
                          <a:cs typeface="Open Sans" charset="0"/>
                        </a:rPr>
                        <a:t>Plan pays $25, you pay balance</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43146523"/>
                  </a:ext>
                </a:extLst>
              </a:tr>
              <a:tr h="350396">
                <a:tc>
                  <a:txBody>
                    <a:bodyPr/>
                    <a:lstStyle/>
                    <a:p>
                      <a:pPr algn="l"/>
                      <a:r>
                        <a:rPr lang="en-US" sz="1200" b="0" i="0" dirty="0">
                          <a:solidFill>
                            <a:schemeClr val="tx1">
                              <a:lumMod val="75000"/>
                              <a:lumOff val="25000"/>
                            </a:schemeClr>
                          </a:solidFill>
                          <a:latin typeface="Open Sans" charset="0"/>
                          <a:ea typeface="Open Sans" charset="0"/>
                          <a:cs typeface="Open Sans" charset="0"/>
                        </a:rPr>
                        <a:t>Basic Bifocal</a:t>
                      </a:r>
                      <a:endParaRPr lang="en-US" sz="1200" i="0" dirty="0"/>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b="0">
                          <a:solidFill>
                            <a:schemeClr val="tx1">
                              <a:lumMod val="75000"/>
                              <a:lumOff val="25000"/>
                            </a:schemeClr>
                          </a:solidFill>
                          <a:latin typeface="Open Sans" charset="0"/>
                          <a:ea typeface="Open Sans" charset="0"/>
                          <a:cs typeface="Open Sans" charset="0"/>
                        </a:rPr>
                        <a:t>No copay</a:t>
                      </a:r>
                      <a:endParaRPr lang="en-US" sz="1200" i="0" dirty="0"/>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b="0" dirty="0">
                          <a:solidFill>
                            <a:schemeClr val="tx1">
                              <a:lumMod val="75000"/>
                              <a:lumOff val="25000"/>
                            </a:schemeClr>
                          </a:solidFill>
                          <a:latin typeface="Open Sans" charset="0"/>
                          <a:ea typeface="Open Sans" charset="0"/>
                          <a:cs typeface="Open Sans" charset="0"/>
                        </a:rPr>
                        <a:t>Plan pays $45, you pay balance</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964890910"/>
                  </a:ext>
                </a:extLst>
              </a:tr>
              <a:tr h="322364">
                <a:tc>
                  <a:txBody>
                    <a:bodyPr/>
                    <a:lstStyle/>
                    <a:p>
                      <a:pPr algn="l"/>
                      <a:r>
                        <a:rPr lang="en-US" sz="1200" b="0" i="0" dirty="0">
                          <a:solidFill>
                            <a:schemeClr val="tx1">
                              <a:lumMod val="75000"/>
                              <a:lumOff val="25000"/>
                            </a:schemeClr>
                          </a:solidFill>
                          <a:latin typeface="Open Sans" charset="0"/>
                          <a:ea typeface="Open Sans" charset="0"/>
                          <a:cs typeface="Open Sans" charset="0"/>
                        </a:rPr>
                        <a:t>Basic Trifocal</a:t>
                      </a:r>
                      <a:endParaRPr lang="en-US" sz="1200" i="0" dirty="0"/>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b="0" dirty="0">
                          <a:solidFill>
                            <a:schemeClr val="tx1">
                              <a:lumMod val="75000"/>
                              <a:lumOff val="25000"/>
                            </a:schemeClr>
                          </a:solidFill>
                          <a:latin typeface="Open Sans" charset="0"/>
                          <a:ea typeface="Open Sans" charset="0"/>
                          <a:cs typeface="Open Sans" charset="0"/>
                        </a:rPr>
                        <a:t>No Copay</a:t>
                      </a:r>
                      <a:endParaRPr lang="en-US" sz="1200" i="0" dirty="0"/>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b="0" dirty="0">
                          <a:solidFill>
                            <a:schemeClr val="tx1">
                              <a:lumMod val="75000"/>
                              <a:lumOff val="25000"/>
                            </a:schemeClr>
                          </a:solidFill>
                          <a:latin typeface="Open Sans" charset="0"/>
                          <a:ea typeface="Open Sans" charset="0"/>
                          <a:cs typeface="Open Sans" charset="0"/>
                        </a:rPr>
                        <a:t>Plan pays $75, you pay balance</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78812321"/>
                  </a:ext>
                </a:extLst>
              </a:tr>
              <a:tr h="299518">
                <a:tc gridSpan="3">
                  <a:txBody>
                    <a:bodyPr/>
                    <a:lstStyle/>
                    <a:p>
                      <a:pPr algn="l"/>
                      <a:r>
                        <a:rPr lang="en-US" sz="1400" b="1" dirty="0">
                          <a:solidFill>
                            <a:schemeClr val="tx1">
                              <a:lumMod val="75000"/>
                              <a:lumOff val="25000"/>
                            </a:schemeClr>
                          </a:solidFill>
                          <a:latin typeface="Open Sans" charset="0"/>
                          <a:ea typeface="Open Sans" charset="0"/>
                          <a:cs typeface="Open Sans" charset="0"/>
                        </a:rPr>
                        <a:t>Contact Lenses</a:t>
                      </a:r>
                    </a:p>
                    <a:p>
                      <a:pPr algn="l"/>
                      <a:r>
                        <a:rPr lang="en-US" sz="900" b="0" i="0" dirty="0">
                          <a:solidFill>
                            <a:schemeClr val="tx1">
                              <a:lumMod val="75000"/>
                              <a:lumOff val="25000"/>
                            </a:schemeClr>
                          </a:solidFill>
                          <a:latin typeface="Open Sans" charset="0"/>
                          <a:ea typeface="Open Sans" charset="0"/>
                          <a:cs typeface="Open Sans" charset="0"/>
                        </a:rPr>
                        <a:t>Initial supply; once per 12-month benefit period</a:t>
                      </a:r>
                    </a:p>
                  </a:txBody>
                  <a:tcPr marL="156542" marR="156542" marT="45708" marB="45708" anchor="ct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lang="en-US"/>
                    </a:p>
                  </a:txBody>
                  <a:tcPr>
                    <a:lnT w="12700" cap="flat" cmpd="sng" algn="ctr">
                      <a:solidFill>
                        <a:schemeClr val="bg1">
                          <a:lumMod val="75000"/>
                        </a:schemeClr>
                      </a:solidFill>
                      <a:prstDash val="solid"/>
                      <a:round/>
                      <a:headEnd type="none" w="med" len="med"/>
                      <a:tailEnd type="none" w="med" len="med"/>
                    </a:lnT>
                  </a:tcPr>
                </a:tc>
                <a:tc hMerge="1">
                  <a:txBody>
                    <a:bodyPr/>
                    <a:lstStyle/>
                    <a:p>
                      <a:endParaRPr lang="en-US"/>
                    </a:p>
                  </a:txBody>
                  <a:tcPr>
                    <a:lnT w="12700" cap="flat" cmpd="sng" algn="ctr">
                      <a:solidFill>
                        <a:schemeClr val="bg1">
                          <a:lumMod val="75000"/>
                        </a:schemeClr>
                      </a:solidFill>
                      <a:prstDash val="solid"/>
                      <a:round/>
                      <a:headEnd type="none" w="med" len="med"/>
                      <a:tailEnd type="none" w="med" len="med"/>
                    </a:lnT>
                  </a:tcPr>
                </a:tc>
                <a:extLst>
                  <a:ext uri="{0D108BD9-81ED-4DB2-BD59-A6C34878D82A}">
                    <a16:rowId xmlns:a16="http://schemas.microsoft.com/office/drawing/2014/main" val="10004"/>
                  </a:ext>
                </a:extLst>
              </a:tr>
              <a:tr h="0">
                <a:tc>
                  <a:txBody>
                    <a:bodyPr/>
                    <a:lstStyle/>
                    <a:p>
                      <a:pPr algn="l"/>
                      <a:r>
                        <a:rPr lang="en-US" sz="1200" b="0" i="0" dirty="0">
                          <a:solidFill>
                            <a:schemeClr val="tx1">
                              <a:lumMod val="75000"/>
                              <a:lumOff val="25000"/>
                            </a:schemeClr>
                          </a:solidFill>
                          <a:latin typeface="Open Sans" charset="0"/>
                          <a:ea typeface="Open Sans" charset="0"/>
                          <a:cs typeface="Open Sans" charset="0"/>
                        </a:rPr>
                        <a:t>Medically Necessary Contacts</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b="0" i="0" dirty="0">
                          <a:solidFill>
                            <a:schemeClr val="tx1">
                              <a:lumMod val="75000"/>
                              <a:lumOff val="25000"/>
                            </a:schemeClr>
                          </a:solidFill>
                          <a:latin typeface="Open Sans" charset="0"/>
                          <a:ea typeface="Open Sans" charset="0"/>
                          <a:cs typeface="Open Sans" charset="0"/>
                        </a:rPr>
                        <a:t>No copay with prior approval</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tcPr>
                </a:tc>
                <a:tc>
                  <a:txBody>
                    <a:bodyPr/>
                    <a:lstStyle/>
                    <a:p>
                      <a:pPr algn="ctr"/>
                      <a:r>
                        <a:rPr lang="en-US" sz="1200" b="0" dirty="0">
                          <a:solidFill>
                            <a:schemeClr val="tx1">
                              <a:lumMod val="75000"/>
                              <a:lumOff val="25000"/>
                            </a:schemeClr>
                          </a:solidFill>
                          <a:latin typeface="Open Sans" charset="0"/>
                          <a:ea typeface="Open Sans" charset="0"/>
                          <a:cs typeface="Open Sans" charset="0"/>
                        </a:rPr>
                        <a:t>Plan pays $200, you pay balance</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191532">
                <a:tc>
                  <a:txBody>
                    <a:bodyPr/>
                    <a:lstStyle/>
                    <a:p>
                      <a:pPr algn="l"/>
                      <a:r>
                        <a:rPr lang="en-US" sz="1200" b="0" i="0" dirty="0">
                          <a:solidFill>
                            <a:schemeClr val="tx1">
                              <a:lumMod val="75000"/>
                              <a:lumOff val="25000"/>
                            </a:schemeClr>
                          </a:solidFill>
                          <a:latin typeface="Open Sans" charset="0"/>
                          <a:ea typeface="Open Sans" charset="0"/>
                          <a:cs typeface="Open Sans" charset="0"/>
                        </a:rPr>
                        <a:t>Davis Vision Contact Lens Collection</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b="0" i="0" dirty="0">
                          <a:solidFill>
                            <a:schemeClr val="tx1">
                              <a:lumMod val="75000"/>
                              <a:lumOff val="25000"/>
                            </a:schemeClr>
                          </a:solidFill>
                          <a:latin typeface="Open Sans" charset="0"/>
                          <a:ea typeface="Open Sans" charset="0"/>
                          <a:cs typeface="Open Sans" charset="0"/>
                        </a:rPr>
                        <a:t>No copay</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400" b="0" dirty="0">
                          <a:solidFill>
                            <a:schemeClr val="tx1">
                              <a:lumMod val="75000"/>
                              <a:lumOff val="25000"/>
                            </a:schemeClr>
                          </a:solidFill>
                          <a:latin typeface="Open Sans" charset="0"/>
                          <a:ea typeface="Open Sans" charset="0"/>
                          <a:cs typeface="Open Sans" charset="0"/>
                        </a:rPr>
                        <a:t>Not applicable</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90690050"/>
                  </a:ext>
                </a:extLst>
              </a:tr>
              <a:tr h="0">
                <a:tc>
                  <a:txBody>
                    <a:bodyPr/>
                    <a:lstStyle/>
                    <a:p>
                      <a:pPr algn="l"/>
                      <a:r>
                        <a:rPr lang="en-US" sz="1200" b="0" i="0" dirty="0">
                          <a:solidFill>
                            <a:schemeClr val="tx1">
                              <a:lumMod val="75000"/>
                              <a:lumOff val="25000"/>
                            </a:schemeClr>
                          </a:solidFill>
                          <a:latin typeface="Open Sans" charset="0"/>
                          <a:ea typeface="Open Sans" charset="0"/>
                          <a:cs typeface="Open Sans" charset="0"/>
                        </a:rPr>
                        <a:t>Other (non-Collection) Contact Lenses</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609478" rtl="0" eaLnBrk="1" fontAlgn="auto" latinLnBrk="0" hangingPunct="1">
                        <a:lnSpc>
                          <a:spcPct val="100000"/>
                        </a:lnSpc>
                        <a:spcBef>
                          <a:spcPts val="0"/>
                        </a:spcBef>
                        <a:spcAft>
                          <a:spcPts val="0"/>
                        </a:spcAft>
                        <a:buClrTx/>
                        <a:buSzTx/>
                        <a:buFontTx/>
                        <a:buNone/>
                        <a:tabLst/>
                        <a:defRPr/>
                      </a:pPr>
                      <a:r>
                        <a:rPr lang="en-US" sz="1200" b="0" i="0" dirty="0">
                          <a:solidFill>
                            <a:schemeClr val="tx1">
                              <a:lumMod val="75000"/>
                              <a:lumOff val="25000"/>
                            </a:schemeClr>
                          </a:solidFill>
                          <a:latin typeface="Open Sans" charset="0"/>
                          <a:ea typeface="Open Sans" charset="0"/>
                          <a:cs typeface="Open Sans" charset="0"/>
                        </a:rPr>
                        <a:t>No copay</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b="0" dirty="0">
                          <a:solidFill>
                            <a:schemeClr val="tx1">
                              <a:lumMod val="75000"/>
                              <a:lumOff val="25000"/>
                            </a:schemeClr>
                          </a:solidFill>
                          <a:latin typeface="Open Sans" charset="0"/>
                          <a:ea typeface="Open Sans" charset="0"/>
                          <a:cs typeface="Open Sans" charset="0"/>
                        </a:rPr>
                        <a:t>Plan pays up to $112.50</a:t>
                      </a: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359832309"/>
                  </a:ext>
                </a:extLst>
              </a:tr>
              <a:tr h="449580">
                <a:tc>
                  <a:txBody>
                    <a:bodyPr/>
                    <a:lstStyle/>
                    <a:p>
                      <a:pPr algn="l"/>
                      <a:r>
                        <a:rPr lang="en-US" sz="1400" b="1" dirty="0">
                          <a:solidFill>
                            <a:schemeClr val="tx1">
                              <a:lumMod val="75000"/>
                              <a:lumOff val="25000"/>
                            </a:schemeClr>
                          </a:solidFill>
                          <a:latin typeface="Open Sans" charset="0"/>
                          <a:ea typeface="Open Sans" charset="0"/>
                          <a:cs typeface="Open Sans" charset="0"/>
                        </a:rPr>
                        <a:t>Laser</a:t>
                      </a:r>
                      <a:r>
                        <a:rPr lang="en-US" sz="1400" b="1" baseline="0" dirty="0">
                          <a:solidFill>
                            <a:schemeClr val="tx1">
                              <a:lumMod val="75000"/>
                              <a:lumOff val="25000"/>
                            </a:schemeClr>
                          </a:solidFill>
                          <a:latin typeface="Open Sans" charset="0"/>
                          <a:ea typeface="Open Sans" charset="0"/>
                          <a:cs typeface="Open Sans" charset="0"/>
                        </a:rPr>
                        <a:t> Vision Correction</a:t>
                      </a:r>
                      <a:endParaRPr lang="en-US" sz="1400" b="1" i="0" dirty="0">
                        <a:solidFill>
                          <a:schemeClr val="tx1">
                            <a:lumMod val="75000"/>
                            <a:lumOff val="25000"/>
                          </a:schemeClr>
                        </a:solidFill>
                        <a:latin typeface="Open Sans" charset="0"/>
                        <a:ea typeface="Open Sans" charset="0"/>
                        <a:cs typeface="Open Sans" charset="0"/>
                      </a:endParaRPr>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gridSpan="2">
                  <a:txBody>
                    <a:bodyPr/>
                    <a:lstStyle/>
                    <a:p>
                      <a:pPr algn="ctr"/>
                      <a:r>
                        <a:rPr lang="en-US" sz="1400" b="0" dirty="0">
                          <a:solidFill>
                            <a:schemeClr val="tx1">
                              <a:lumMod val="75000"/>
                              <a:lumOff val="25000"/>
                            </a:schemeClr>
                          </a:solidFill>
                          <a:latin typeface="Open Sans" charset="0"/>
                          <a:ea typeface="Open Sans" charset="0"/>
                          <a:cs typeface="Open Sans" charset="0"/>
                        </a:rPr>
                        <a:t>Up to 25% off allowed amount or 5% off any advertised special</a:t>
                      </a:r>
                    </a:p>
                    <a:p>
                      <a:pPr algn="ctr"/>
                      <a:r>
                        <a:rPr lang="en-US" sz="800" b="0" dirty="0">
                          <a:solidFill>
                            <a:schemeClr val="tx1">
                              <a:lumMod val="75000"/>
                              <a:lumOff val="25000"/>
                            </a:schemeClr>
                          </a:solidFill>
                          <a:latin typeface="Open Sans" charset="0"/>
                          <a:ea typeface="Open Sans" charset="0"/>
                          <a:cs typeface="Open Sans" charset="0"/>
                        </a:rPr>
                        <a:t>These discounts are not considered covered benefits under the Plan.  This portion of the Plan is not an insurance product.  Additional plan discounts may not be available at all provider locations in all states.  Please confirm that discounts are accepted when making your appointment.  Discounts are not insurance and subject to change without notice.</a:t>
                      </a:r>
                      <a:endParaRPr lang="en-US" sz="800" dirty="0"/>
                    </a:p>
                  </a:txBody>
                  <a:tcPr marL="156542" marR="156542" marT="45708" marB="4570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lang="en-US"/>
                    </a:p>
                  </a:txBody>
                  <a:tcP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1193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B67E4-6D5D-FBA5-BB9D-0C94F644426A}"/>
              </a:ext>
            </a:extLst>
          </p:cNvPr>
          <p:cNvSpPr>
            <a:spLocks noGrp="1"/>
          </p:cNvSpPr>
          <p:nvPr>
            <p:ph type="title"/>
          </p:nvPr>
        </p:nvSpPr>
        <p:spPr>
          <a:xfrm>
            <a:off x="1066801" y="3355"/>
            <a:ext cx="8686800" cy="1392959"/>
          </a:xfrm>
        </p:spPr>
        <p:txBody>
          <a:bodyPr/>
          <a:lstStyle/>
          <a:p>
            <a:r>
              <a:rPr lang="en-US" dirty="0"/>
              <a:t>CLOSEKNIT</a:t>
            </a:r>
          </a:p>
        </p:txBody>
      </p:sp>
      <p:sp>
        <p:nvSpPr>
          <p:cNvPr id="3" name="Content Placeholder 2">
            <a:extLst>
              <a:ext uri="{FF2B5EF4-FFF2-40B4-BE49-F238E27FC236}">
                <a16:creationId xmlns:a16="http://schemas.microsoft.com/office/drawing/2014/main" id="{CBA1FFF8-8D81-BD99-1FDB-415ED4E9E6F7}"/>
              </a:ext>
            </a:extLst>
          </p:cNvPr>
          <p:cNvSpPr>
            <a:spLocks noGrp="1"/>
          </p:cNvSpPr>
          <p:nvPr>
            <p:ph idx="1"/>
          </p:nvPr>
        </p:nvSpPr>
        <p:spPr>
          <a:xfrm>
            <a:off x="1066801" y="1146357"/>
            <a:ext cx="3985755" cy="2882840"/>
          </a:xfrm>
        </p:spPr>
        <p:txBody>
          <a:bodyPr/>
          <a:lstStyle/>
          <a:p>
            <a:pPr>
              <a:spcAft>
                <a:spcPts val="1600"/>
              </a:spcAft>
            </a:pPr>
            <a:r>
              <a:rPr lang="en-US" dirty="0" err="1">
                <a:effectLst/>
                <a:latin typeface="Open Sans" panose="020B0606030504020204" pitchFamily="34" charset="0"/>
                <a:cs typeface="Times New Roman" panose="02020603050405020304" pitchFamily="18" charset="0"/>
              </a:rPr>
              <a:t>CloseKnit</a:t>
            </a:r>
            <a:r>
              <a:rPr lang="en-US" dirty="0">
                <a:effectLst/>
                <a:latin typeface="Open Sans" panose="020B0606030504020204" pitchFamily="34" charset="0"/>
                <a:cs typeface="Times New Roman" panose="02020603050405020304" pitchFamily="18" charset="0"/>
              </a:rPr>
              <a:t>, our leading virtual care practice, gives you 24/7 access to the support you deserve—from primary and urgent care to therapy and more* through your desktop or the convenient </a:t>
            </a:r>
            <a:r>
              <a:rPr lang="en-US" dirty="0" err="1">
                <a:effectLst/>
                <a:latin typeface="Open Sans" panose="020B0606030504020204" pitchFamily="34" charset="0"/>
                <a:cs typeface="Times New Roman" panose="02020603050405020304" pitchFamily="18" charset="0"/>
              </a:rPr>
              <a:t>CloseKnit</a:t>
            </a:r>
            <a:r>
              <a:rPr lang="en-US" dirty="0">
                <a:effectLst/>
                <a:latin typeface="Open Sans" panose="020B0606030504020204" pitchFamily="34" charset="0"/>
                <a:cs typeface="Times New Roman" panose="02020603050405020304" pitchFamily="18" charset="0"/>
              </a:rPr>
              <a:t> mobile app. </a:t>
            </a:r>
          </a:p>
          <a:p>
            <a:r>
              <a:rPr lang="en-US" dirty="0">
                <a:effectLst/>
                <a:latin typeface="Open Sans" panose="020B0606030504020204" pitchFamily="34" charset="0"/>
                <a:cs typeface="Times New Roman" panose="02020603050405020304" pitchFamily="18" charset="0"/>
              </a:rPr>
              <a:t>Learn more and register at </a:t>
            </a:r>
            <a:r>
              <a:rPr lang="en-US" b="1" dirty="0">
                <a:effectLst/>
                <a:latin typeface="Open Sans" panose="020B0606030504020204" pitchFamily="34" charset="0"/>
                <a:cs typeface="Times New Roman" panose="02020603050405020304" pitchFamily="18" charset="0"/>
              </a:rPr>
              <a:t>closeknithealth.com. </a:t>
            </a:r>
          </a:p>
        </p:txBody>
      </p:sp>
      <p:pic>
        <p:nvPicPr>
          <p:cNvPr id="13" name="Picture 12" descr="A close up of a logo&#10;&#10;Description automatically generated">
            <a:extLst>
              <a:ext uri="{FF2B5EF4-FFF2-40B4-BE49-F238E27FC236}">
                <a16:creationId xmlns:a16="http://schemas.microsoft.com/office/drawing/2014/main" id="{7BD139BA-DABD-9592-BD38-21648DDA5B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63" t="31188" r="11363" b="32108"/>
          <a:stretch/>
        </p:blipFill>
        <p:spPr bwMode="auto">
          <a:xfrm>
            <a:off x="974112" y="4853905"/>
            <a:ext cx="2862869" cy="537199"/>
          </a:xfrm>
          <a:prstGeom prst="rect">
            <a:avLst/>
          </a:prstGeom>
          <a:ln>
            <a:no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E5D64B8E-F4CC-D166-CCA1-33F6E7A8F41A}"/>
              </a:ext>
            </a:extLst>
          </p:cNvPr>
          <p:cNvSpPr txBox="1"/>
          <p:nvPr/>
        </p:nvSpPr>
        <p:spPr>
          <a:xfrm>
            <a:off x="1066801" y="6113202"/>
            <a:ext cx="3601727" cy="254300"/>
          </a:xfrm>
          <a:prstGeom prst="rect">
            <a:avLst/>
          </a:prstGeom>
          <a:noFill/>
        </p:spPr>
        <p:txBody>
          <a:bodyPr wrap="square" lIns="0" tIns="0" rIns="0" bIns="0">
            <a:spAutoFit/>
          </a:bodyPr>
          <a:lstStyle/>
          <a:p>
            <a:pPr>
              <a:spcAft>
                <a:spcPts val="300"/>
              </a:spcAft>
              <a:tabLst>
                <a:tab pos="137157" algn="l"/>
              </a:tabLst>
            </a:pPr>
            <a:r>
              <a:rPr lang="en-US" sz="551" dirty="0" err="1">
                <a:solidFill>
                  <a:srgbClr val="000000"/>
                </a:solidFill>
                <a:latin typeface="Open Sans" panose="020B0606030504020204" pitchFamily="34" charset="0"/>
                <a:ea typeface="Calibri" panose="020F0502020204030204" pitchFamily="34" charset="0"/>
                <a:cs typeface="Times New Roman" panose="02020603050405020304" pitchFamily="18" charset="0"/>
              </a:rPr>
              <a:t>CloseKnit</a:t>
            </a:r>
            <a:r>
              <a:rPr lang="en-US" sz="551" dirty="0">
                <a:solidFill>
                  <a:srgbClr val="000000"/>
                </a:solidFill>
                <a:latin typeface="Open Sans" panose="020B0606030504020204" pitchFamily="34" charset="0"/>
                <a:ea typeface="Calibri" panose="020F0502020204030204" pitchFamily="34" charset="0"/>
                <a:cs typeface="Times New Roman" panose="02020603050405020304" pitchFamily="18" charset="0"/>
              </a:rPr>
              <a:t> is a registered trademark owned by and is the trade name of Atlas Health, LLC, which is a corporate affiliate of CareFirst of Maryland, Inc. and Group Hospitalization and Medical Services, Inc., which do business as CareFirst BlueCross BlueShield. </a:t>
            </a:r>
          </a:p>
        </p:txBody>
      </p:sp>
      <p:sp>
        <p:nvSpPr>
          <p:cNvPr id="4" name="Rectangle 3">
            <a:extLst>
              <a:ext uri="{FF2B5EF4-FFF2-40B4-BE49-F238E27FC236}">
                <a16:creationId xmlns:a16="http://schemas.microsoft.com/office/drawing/2014/main" id="{B3AEA9F3-D934-DB4C-DED6-DCADA15255F1}"/>
              </a:ext>
            </a:extLst>
          </p:cNvPr>
          <p:cNvSpPr/>
          <p:nvPr/>
        </p:nvSpPr>
        <p:spPr>
          <a:xfrm>
            <a:off x="1066799" y="1323163"/>
            <a:ext cx="914400" cy="7315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solidFill>
                <a:srgbClr val="FFFFFF"/>
              </a:solidFill>
              <a:latin typeface="Calibri"/>
            </a:endParaRPr>
          </a:p>
        </p:txBody>
      </p:sp>
      <p:grpSp>
        <p:nvGrpSpPr>
          <p:cNvPr id="33" name="Group 32">
            <a:extLst>
              <a:ext uri="{FF2B5EF4-FFF2-40B4-BE49-F238E27FC236}">
                <a16:creationId xmlns:a16="http://schemas.microsoft.com/office/drawing/2014/main" id="{11E2E1CC-5D11-A31C-6D93-93F3194C5D1E}"/>
              </a:ext>
            </a:extLst>
          </p:cNvPr>
          <p:cNvGrpSpPr/>
          <p:nvPr/>
        </p:nvGrpSpPr>
        <p:grpSpPr>
          <a:xfrm>
            <a:off x="5545001" y="1628653"/>
            <a:ext cx="6132079" cy="4484548"/>
            <a:chOff x="5586953" y="1628653"/>
            <a:chExt cx="6132079" cy="4484548"/>
          </a:xfrm>
        </p:grpSpPr>
        <p:grpSp>
          <p:nvGrpSpPr>
            <p:cNvPr id="20" name="Group 19">
              <a:extLst>
                <a:ext uri="{FF2B5EF4-FFF2-40B4-BE49-F238E27FC236}">
                  <a16:creationId xmlns:a16="http://schemas.microsoft.com/office/drawing/2014/main" id="{37709B2A-2E1C-FC54-81FA-8FE97BF77846}"/>
                </a:ext>
              </a:extLst>
            </p:cNvPr>
            <p:cNvGrpSpPr/>
            <p:nvPr/>
          </p:nvGrpSpPr>
          <p:grpSpPr>
            <a:xfrm>
              <a:off x="5586953" y="1628653"/>
              <a:ext cx="6132078" cy="646331"/>
              <a:chOff x="5735590" y="758815"/>
              <a:chExt cx="6132078" cy="646331"/>
            </a:xfrm>
          </p:grpSpPr>
          <p:pic>
            <p:nvPicPr>
              <p:cNvPr id="8" name="Picture 7">
                <a:extLst>
                  <a:ext uri="{FF2B5EF4-FFF2-40B4-BE49-F238E27FC236}">
                    <a16:creationId xmlns:a16="http://schemas.microsoft.com/office/drawing/2014/main" id="{3D416A7B-6291-8CD0-43BC-D1B1C5713428}"/>
                  </a:ext>
                </a:extLst>
              </p:cNvPr>
              <p:cNvPicPr>
                <a:picLocks noChangeAspect="1"/>
              </p:cNvPicPr>
              <p:nvPr/>
            </p:nvPicPr>
            <p:blipFill>
              <a:blip r:embed="rId4"/>
              <a:srcRect/>
              <a:stretch/>
            </p:blipFill>
            <p:spPr>
              <a:xfrm>
                <a:off x="5735590" y="763232"/>
                <a:ext cx="637497" cy="637497"/>
              </a:xfrm>
              <a:prstGeom prst="rect">
                <a:avLst/>
              </a:prstGeom>
            </p:spPr>
          </p:pic>
          <p:sp>
            <p:nvSpPr>
              <p:cNvPr id="5" name="TextBox 4">
                <a:extLst>
                  <a:ext uri="{FF2B5EF4-FFF2-40B4-BE49-F238E27FC236}">
                    <a16:creationId xmlns:a16="http://schemas.microsoft.com/office/drawing/2014/main" id="{2FF5C5A2-7EA8-911D-7416-9811742822BB}"/>
                  </a:ext>
                </a:extLst>
              </p:cNvPr>
              <p:cNvSpPr txBox="1"/>
              <p:nvPr/>
            </p:nvSpPr>
            <p:spPr>
              <a:xfrm>
                <a:off x="6297117" y="758815"/>
                <a:ext cx="5570551" cy="646331"/>
              </a:xfrm>
              <a:prstGeom prst="rect">
                <a:avLst/>
              </a:prstGeom>
              <a:noFill/>
            </p:spPr>
            <p:txBody>
              <a:bodyPr wrap="square" lIns="274320" tIns="0" rIns="0" bIns="0" rtlCol="0">
                <a:spAutoFit/>
              </a:bodyPr>
              <a:lstStyle/>
              <a:p>
                <a:r>
                  <a:rPr lang="en-US" sz="1400" b="1" dirty="0">
                    <a:solidFill>
                      <a:srgbClr val="000000"/>
                    </a:solidFill>
                    <a:latin typeface="Open Sans" panose="020B0606030504020204" pitchFamily="34" charset="0"/>
                    <a:ea typeface="Open Sans" panose="020B0606030504020204" pitchFamily="34" charset="0"/>
                    <a:cs typeface="Times New Roman (Body CS)"/>
                  </a:rPr>
                  <a:t>Primary Care</a:t>
                </a:r>
                <a:endParaRPr lang="en-US" sz="1400" dirty="0">
                  <a:solidFill>
                    <a:srgbClr val="000000"/>
                  </a:solidFill>
                  <a:latin typeface="Open Sans" panose="020B0606030504020204" pitchFamily="34" charset="0"/>
                  <a:ea typeface="Open Sans" panose="020B0606030504020204" pitchFamily="34" charset="0"/>
                  <a:cs typeface="Times New Roman (Body CS)"/>
                </a:endParaRPr>
              </a:p>
              <a:p>
                <a:r>
                  <a:rPr lang="en-US" sz="1400" dirty="0">
                    <a:solidFill>
                      <a:srgbClr val="000000"/>
                    </a:solidFill>
                    <a:latin typeface="Open Sans" panose="020B0606030504020204" pitchFamily="34" charset="0"/>
                    <a:ea typeface="Open Sans" panose="020B0606030504020204" pitchFamily="34" charset="0"/>
                    <a:cs typeface="Times New Roman (Body CS)"/>
                  </a:rPr>
                  <a:t>Full-service primary care from a dedicated care team.</a:t>
                </a:r>
              </a:p>
              <a:p>
                <a:r>
                  <a:rPr lang="en-US" sz="1400" i="1" dirty="0">
                    <a:solidFill>
                      <a:srgbClr val="000000"/>
                    </a:solidFill>
                    <a:latin typeface="Open Sans" panose="020B0606030504020204" pitchFamily="34" charset="0"/>
                    <a:ea typeface="Open Sans" panose="020B0606030504020204" pitchFamily="34" charset="0"/>
                    <a:cs typeface="Times New Roman (Body CS)"/>
                  </a:rPr>
                  <a:t>For adults age 18+.</a:t>
                </a:r>
                <a:endParaRPr lang="en-US" sz="1400" dirty="0">
                  <a:solidFill>
                    <a:srgbClr val="000000"/>
                  </a:solidFill>
                  <a:latin typeface="Open Sans" panose="020B0606030504020204" pitchFamily="34" charset="0"/>
                  <a:ea typeface="Open Sans" panose="020B0606030504020204" pitchFamily="34" charset="0"/>
                  <a:cs typeface="Times New Roman (Body CS)"/>
                </a:endParaRPr>
              </a:p>
            </p:txBody>
          </p:sp>
        </p:grpSp>
        <p:grpSp>
          <p:nvGrpSpPr>
            <p:cNvPr id="21" name="Group 20">
              <a:extLst>
                <a:ext uri="{FF2B5EF4-FFF2-40B4-BE49-F238E27FC236}">
                  <a16:creationId xmlns:a16="http://schemas.microsoft.com/office/drawing/2014/main" id="{6301E5C8-3F2D-C838-2478-EE4DFF527F3B}"/>
                </a:ext>
              </a:extLst>
            </p:cNvPr>
            <p:cNvGrpSpPr/>
            <p:nvPr/>
          </p:nvGrpSpPr>
          <p:grpSpPr>
            <a:xfrm>
              <a:off x="5656329" y="2458365"/>
              <a:ext cx="6062701" cy="861774"/>
              <a:chOff x="5804966" y="1883185"/>
              <a:chExt cx="6062701" cy="861774"/>
            </a:xfrm>
          </p:grpSpPr>
          <p:pic>
            <p:nvPicPr>
              <p:cNvPr id="9" name="Picture 8">
                <a:extLst>
                  <a:ext uri="{FF2B5EF4-FFF2-40B4-BE49-F238E27FC236}">
                    <a16:creationId xmlns:a16="http://schemas.microsoft.com/office/drawing/2014/main" id="{A4D5A824-9512-855F-E936-A8710AF2205B}"/>
                  </a:ext>
                </a:extLst>
              </p:cNvPr>
              <p:cNvPicPr>
                <a:picLocks noChangeAspect="1"/>
              </p:cNvPicPr>
              <p:nvPr/>
            </p:nvPicPr>
            <p:blipFill>
              <a:blip r:embed="rId5"/>
              <a:srcRect/>
              <a:stretch/>
            </p:blipFill>
            <p:spPr>
              <a:xfrm>
                <a:off x="5804966" y="2062612"/>
                <a:ext cx="502920" cy="502920"/>
              </a:xfrm>
              <a:prstGeom prst="rect">
                <a:avLst/>
              </a:prstGeom>
            </p:spPr>
          </p:pic>
          <p:sp>
            <p:nvSpPr>
              <p:cNvPr id="6" name="TextBox 5">
                <a:extLst>
                  <a:ext uri="{FF2B5EF4-FFF2-40B4-BE49-F238E27FC236}">
                    <a16:creationId xmlns:a16="http://schemas.microsoft.com/office/drawing/2014/main" id="{1058BB9E-328C-B1DE-2CCA-46CFE92DAE41}"/>
                  </a:ext>
                </a:extLst>
              </p:cNvPr>
              <p:cNvSpPr txBox="1"/>
              <p:nvPr/>
            </p:nvSpPr>
            <p:spPr>
              <a:xfrm>
                <a:off x="6297117" y="1883185"/>
                <a:ext cx="5570550" cy="861774"/>
              </a:xfrm>
              <a:prstGeom prst="rect">
                <a:avLst/>
              </a:prstGeom>
              <a:noFill/>
            </p:spPr>
            <p:txBody>
              <a:bodyPr wrap="square" lIns="274320" tIns="0" rIns="0" bIns="0" rtlCol="0">
                <a:spAutoFit/>
              </a:bodyPr>
              <a:lstStyle/>
              <a:p>
                <a:r>
                  <a:rPr lang="en-US" sz="1400" b="1" dirty="0">
                    <a:solidFill>
                      <a:srgbClr val="000000"/>
                    </a:solidFill>
                    <a:latin typeface="Open Sans" panose="020B0606030504020204" pitchFamily="34" charset="0"/>
                    <a:ea typeface="Open Sans" panose="020B0606030504020204" pitchFamily="34" charset="0"/>
                    <a:cs typeface="Times New Roman (Body CS)"/>
                  </a:rPr>
                  <a:t>Urgent Care	</a:t>
                </a:r>
                <a:endParaRPr lang="en-US" sz="1400" dirty="0">
                  <a:solidFill>
                    <a:srgbClr val="000000"/>
                  </a:solidFill>
                  <a:latin typeface="Open Sans" panose="020B0606030504020204" pitchFamily="34" charset="0"/>
                  <a:ea typeface="Open Sans" panose="020B0606030504020204" pitchFamily="34" charset="0"/>
                  <a:cs typeface="Times New Roman (Body CS)"/>
                </a:endParaRPr>
              </a:p>
              <a:p>
                <a:r>
                  <a:rPr lang="en-US" sz="1400" dirty="0">
                    <a:solidFill>
                      <a:srgbClr val="000000"/>
                    </a:solidFill>
                    <a:latin typeface="Open Sans" panose="020B0606030504020204" pitchFamily="34" charset="0"/>
                    <a:ea typeface="Open Sans" panose="020B0606030504020204" pitchFamily="34" charset="0"/>
                    <a:cs typeface="Times New Roman (Body CS)"/>
                  </a:rPr>
                  <a:t>The care you need to treat minor injuries and illnesses fast. Average wait time is 30 minutes or less.</a:t>
                </a:r>
              </a:p>
              <a:p>
                <a:r>
                  <a:rPr lang="en-US" sz="1400" i="1" dirty="0">
                    <a:solidFill>
                      <a:srgbClr val="000000"/>
                    </a:solidFill>
                    <a:latin typeface="Open Sans" panose="020B0606030504020204" pitchFamily="34" charset="0"/>
                    <a:ea typeface="Open Sans" panose="020B0606030504020204" pitchFamily="34" charset="0"/>
                    <a:cs typeface="Times New Roman (Body CS)"/>
                  </a:rPr>
                  <a:t>For adults and children (age 2+).</a:t>
                </a:r>
                <a:endParaRPr lang="en-US" sz="1400" dirty="0">
                  <a:solidFill>
                    <a:srgbClr val="000000"/>
                  </a:solidFill>
                  <a:latin typeface="Open Sans" panose="020B0606030504020204" pitchFamily="34" charset="0"/>
                  <a:ea typeface="Open Sans" panose="020B0606030504020204" pitchFamily="34" charset="0"/>
                  <a:cs typeface="Times New Roman (Body CS)"/>
                </a:endParaRPr>
              </a:p>
            </p:txBody>
          </p:sp>
        </p:grpSp>
        <p:grpSp>
          <p:nvGrpSpPr>
            <p:cNvPr id="22" name="Group 21">
              <a:extLst>
                <a:ext uri="{FF2B5EF4-FFF2-40B4-BE49-F238E27FC236}">
                  <a16:creationId xmlns:a16="http://schemas.microsoft.com/office/drawing/2014/main" id="{966B07D5-1C9F-9698-DD9B-E597FF4871C6}"/>
                </a:ext>
              </a:extLst>
            </p:cNvPr>
            <p:cNvGrpSpPr/>
            <p:nvPr/>
          </p:nvGrpSpPr>
          <p:grpSpPr>
            <a:xfrm>
              <a:off x="5656329" y="3503520"/>
              <a:ext cx="6062703" cy="861774"/>
              <a:chOff x="5804966" y="2928717"/>
              <a:chExt cx="6062703" cy="861774"/>
            </a:xfrm>
          </p:grpSpPr>
          <p:pic>
            <p:nvPicPr>
              <p:cNvPr id="10" name="Picture 9">
                <a:extLst>
                  <a:ext uri="{FF2B5EF4-FFF2-40B4-BE49-F238E27FC236}">
                    <a16:creationId xmlns:a16="http://schemas.microsoft.com/office/drawing/2014/main" id="{7E793A03-B981-8631-E94F-91AA00FA2A8F}"/>
                  </a:ext>
                </a:extLst>
              </p:cNvPr>
              <p:cNvPicPr>
                <a:picLocks noChangeAspect="1"/>
              </p:cNvPicPr>
              <p:nvPr/>
            </p:nvPicPr>
            <p:blipFill>
              <a:blip r:embed="rId6"/>
              <a:srcRect/>
              <a:stretch/>
            </p:blipFill>
            <p:spPr>
              <a:xfrm>
                <a:off x="5804966" y="3108144"/>
                <a:ext cx="502920" cy="502920"/>
              </a:xfrm>
              <a:prstGeom prst="rect">
                <a:avLst/>
              </a:prstGeom>
            </p:spPr>
          </p:pic>
          <p:sp>
            <p:nvSpPr>
              <p:cNvPr id="14" name="TextBox 13">
                <a:extLst>
                  <a:ext uri="{FF2B5EF4-FFF2-40B4-BE49-F238E27FC236}">
                    <a16:creationId xmlns:a16="http://schemas.microsoft.com/office/drawing/2014/main" id="{E4DF043A-616F-2687-C1E2-73C382CEFE4F}"/>
                  </a:ext>
                </a:extLst>
              </p:cNvPr>
              <p:cNvSpPr txBox="1"/>
              <p:nvPr/>
            </p:nvSpPr>
            <p:spPr>
              <a:xfrm>
                <a:off x="6297119" y="2928717"/>
                <a:ext cx="5570550" cy="861774"/>
              </a:xfrm>
              <a:prstGeom prst="rect">
                <a:avLst/>
              </a:prstGeom>
              <a:noFill/>
            </p:spPr>
            <p:txBody>
              <a:bodyPr wrap="square" lIns="274320" tIns="0" rIns="0" bIns="0" rtlCol="0">
                <a:spAutoFit/>
              </a:bodyPr>
              <a:lstStyle/>
              <a:p>
                <a:r>
                  <a:rPr lang="en-US" sz="1400" b="1" dirty="0">
                    <a:solidFill>
                      <a:srgbClr val="000000"/>
                    </a:solidFill>
                    <a:latin typeface="Open Sans" panose="020B0606030504020204" pitchFamily="34" charset="0"/>
                    <a:ea typeface="Open Sans" panose="020B0606030504020204" pitchFamily="34" charset="0"/>
                    <a:cs typeface="Times New Roman (Body CS)"/>
                  </a:rPr>
                  <a:t>Behavioral Health Services</a:t>
                </a:r>
                <a:endParaRPr lang="en-US" sz="1400" dirty="0">
                  <a:solidFill>
                    <a:srgbClr val="000000"/>
                  </a:solidFill>
                  <a:latin typeface="Open Sans" panose="020B0606030504020204" pitchFamily="34" charset="0"/>
                  <a:ea typeface="Open Sans" panose="020B0606030504020204" pitchFamily="34" charset="0"/>
                  <a:cs typeface="Times New Roman (Body CS)"/>
                </a:endParaRPr>
              </a:p>
              <a:p>
                <a:r>
                  <a:rPr lang="en-US" sz="1400" dirty="0">
                    <a:solidFill>
                      <a:srgbClr val="000000"/>
                    </a:solidFill>
                    <a:latin typeface="Open Sans" panose="020B0606030504020204" pitchFamily="34" charset="0"/>
                    <a:ea typeface="Open Sans" panose="020B0606030504020204" pitchFamily="34" charset="0"/>
                    <a:cs typeface="Times New Roman (Body CS)"/>
                  </a:rPr>
                  <a:t>Expert help, including therapy for depression, anxiety or other behavioral health diagnoses. </a:t>
                </a:r>
              </a:p>
              <a:p>
                <a:r>
                  <a:rPr lang="en-US" sz="1400" i="1" dirty="0">
                    <a:solidFill>
                      <a:srgbClr val="000000"/>
                    </a:solidFill>
                    <a:latin typeface="Open Sans" panose="020B0606030504020204" pitchFamily="34" charset="0"/>
                    <a:ea typeface="Open Sans" panose="020B0606030504020204" pitchFamily="34" charset="0"/>
                    <a:cs typeface="Times New Roman (Body CS)"/>
                  </a:rPr>
                  <a:t>Psychiatric services coming soon.</a:t>
                </a:r>
                <a:endParaRPr lang="en-US" sz="1400" dirty="0">
                  <a:solidFill>
                    <a:srgbClr val="000000"/>
                  </a:solidFill>
                  <a:latin typeface="Open Sans" panose="020B0606030504020204" pitchFamily="34" charset="0"/>
                  <a:ea typeface="Open Sans" panose="020B0606030504020204" pitchFamily="34" charset="0"/>
                  <a:cs typeface="Times New Roman (Body CS)"/>
                </a:endParaRPr>
              </a:p>
            </p:txBody>
          </p:sp>
        </p:grpSp>
        <p:grpSp>
          <p:nvGrpSpPr>
            <p:cNvPr id="23" name="Group 22">
              <a:extLst>
                <a:ext uri="{FF2B5EF4-FFF2-40B4-BE49-F238E27FC236}">
                  <a16:creationId xmlns:a16="http://schemas.microsoft.com/office/drawing/2014/main" id="{75FDA4D3-C37C-DEF9-472A-63409BFC528A}"/>
                </a:ext>
              </a:extLst>
            </p:cNvPr>
            <p:cNvGrpSpPr/>
            <p:nvPr/>
          </p:nvGrpSpPr>
          <p:grpSpPr>
            <a:xfrm>
              <a:off x="5656329" y="4548675"/>
              <a:ext cx="6062703" cy="646331"/>
              <a:chOff x="5804966" y="4025998"/>
              <a:chExt cx="6062703" cy="646331"/>
            </a:xfrm>
          </p:grpSpPr>
          <p:pic>
            <p:nvPicPr>
              <p:cNvPr id="11" name="Picture 10">
                <a:extLst>
                  <a:ext uri="{FF2B5EF4-FFF2-40B4-BE49-F238E27FC236}">
                    <a16:creationId xmlns:a16="http://schemas.microsoft.com/office/drawing/2014/main" id="{9EFDE8F2-B8D6-88E1-1FB9-AFBD660DF6E3}"/>
                  </a:ext>
                </a:extLst>
              </p:cNvPr>
              <p:cNvPicPr>
                <a:picLocks noChangeAspect="1"/>
              </p:cNvPicPr>
              <p:nvPr/>
            </p:nvPicPr>
            <p:blipFill>
              <a:blip r:embed="rId7"/>
              <a:srcRect/>
              <a:stretch/>
            </p:blipFill>
            <p:spPr>
              <a:xfrm>
                <a:off x="5804966" y="4095952"/>
                <a:ext cx="502920" cy="502920"/>
              </a:xfrm>
              <a:prstGeom prst="rect">
                <a:avLst/>
              </a:prstGeom>
            </p:spPr>
          </p:pic>
          <p:sp>
            <p:nvSpPr>
              <p:cNvPr id="16" name="TextBox 15">
                <a:extLst>
                  <a:ext uri="{FF2B5EF4-FFF2-40B4-BE49-F238E27FC236}">
                    <a16:creationId xmlns:a16="http://schemas.microsoft.com/office/drawing/2014/main" id="{0C97812B-E0DA-2CD0-B9BE-42CDD9899566}"/>
                  </a:ext>
                </a:extLst>
              </p:cNvPr>
              <p:cNvSpPr txBox="1"/>
              <p:nvPr/>
            </p:nvSpPr>
            <p:spPr>
              <a:xfrm>
                <a:off x="6297118" y="4025998"/>
                <a:ext cx="5570551" cy="646331"/>
              </a:xfrm>
              <a:prstGeom prst="rect">
                <a:avLst/>
              </a:prstGeom>
              <a:noFill/>
            </p:spPr>
            <p:txBody>
              <a:bodyPr wrap="square" lIns="274320" tIns="0" rIns="0" bIns="0" rtlCol="0">
                <a:spAutoFit/>
              </a:bodyPr>
              <a:lstStyle/>
              <a:p>
                <a:r>
                  <a:rPr lang="en-US" sz="1400" b="1" dirty="0">
                    <a:solidFill>
                      <a:srgbClr val="000000"/>
                    </a:solidFill>
                    <a:latin typeface="Open Sans" panose="020B0606030504020204" pitchFamily="34" charset="0"/>
                    <a:ea typeface="Open Sans" panose="020B0606030504020204" pitchFamily="34" charset="0"/>
                    <a:cs typeface="Times New Roman (Body CS)"/>
                  </a:rPr>
                  <a:t>Lactation Support</a:t>
                </a:r>
                <a:endParaRPr lang="en-US" sz="1400" dirty="0">
                  <a:solidFill>
                    <a:srgbClr val="000000"/>
                  </a:solidFill>
                  <a:latin typeface="Open Sans" panose="020B0606030504020204" pitchFamily="34" charset="0"/>
                  <a:ea typeface="Open Sans" panose="020B0606030504020204" pitchFamily="34" charset="0"/>
                  <a:cs typeface="Times New Roman (Body CS)"/>
                </a:endParaRPr>
              </a:p>
              <a:p>
                <a:r>
                  <a:rPr lang="en-US" sz="1400" dirty="0">
                    <a:solidFill>
                      <a:srgbClr val="000000"/>
                    </a:solidFill>
                    <a:latin typeface="Open Sans" panose="020B0606030504020204" pitchFamily="34" charset="0"/>
                    <a:ea typeface="Open Sans" panose="020B0606030504020204" pitchFamily="34" charset="0"/>
                    <a:cs typeface="Times New Roman (Body CS)"/>
                  </a:rPr>
                  <a:t>Assistance for nursing mothers with breastfeeding challenges.</a:t>
                </a:r>
              </a:p>
              <a:p>
                <a:r>
                  <a:rPr lang="en-US" sz="1400" i="1" dirty="0">
                    <a:solidFill>
                      <a:srgbClr val="000000"/>
                    </a:solidFill>
                    <a:latin typeface="Open Sans" panose="020B0606030504020204" pitchFamily="34" charset="0"/>
                    <a:ea typeface="Open Sans" panose="020B0606030504020204" pitchFamily="34" charset="0"/>
                    <a:cs typeface="Times New Roman (Body CS)"/>
                  </a:rPr>
                  <a:t>Coming soon.</a:t>
                </a:r>
                <a:endParaRPr lang="en-US" sz="1400" dirty="0">
                  <a:solidFill>
                    <a:srgbClr val="000000"/>
                  </a:solidFill>
                  <a:latin typeface="Open Sans" panose="020B0606030504020204" pitchFamily="34" charset="0"/>
                  <a:ea typeface="Open Sans" panose="020B0606030504020204" pitchFamily="34" charset="0"/>
                  <a:cs typeface="Times New Roman (Body CS)"/>
                </a:endParaRPr>
              </a:p>
            </p:txBody>
          </p:sp>
        </p:grpSp>
        <p:grpSp>
          <p:nvGrpSpPr>
            <p:cNvPr id="24" name="Group 23">
              <a:extLst>
                <a:ext uri="{FF2B5EF4-FFF2-40B4-BE49-F238E27FC236}">
                  <a16:creationId xmlns:a16="http://schemas.microsoft.com/office/drawing/2014/main" id="{5E11EEDC-9867-5FE0-F51B-35B1AAD8132F}"/>
                </a:ext>
              </a:extLst>
            </p:cNvPr>
            <p:cNvGrpSpPr/>
            <p:nvPr/>
          </p:nvGrpSpPr>
          <p:grpSpPr>
            <a:xfrm>
              <a:off x="5656329" y="5378385"/>
              <a:ext cx="6062703" cy="646331"/>
              <a:chOff x="5804966" y="5117250"/>
              <a:chExt cx="6062703" cy="646331"/>
            </a:xfrm>
          </p:grpSpPr>
          <p:pic>
            <p:nvPicPr>
              <p:cNvPr id="12" name="Picture 11">
                <a:extLst>
                  <a:ext uri="{FF2B5EF4-FFF2-40B4-BE49-F238E27FC236}">
                    <a16:creationId xmlns:a16="http://schemas.microsoft.com/office/drawing/2014/main" id="{6E9BE698-8695-5805-9C44-BB02B0A57E9D}"/>
                  </a:ext>
                </a:extLst>
              </p:cNvPr>
              <p:cNvPicPr>
                <a:picLocks noChangeAspect="1"/>
              </p:cNvPicPr>
              <p:nvPr/>
            </p:nvPicPr>
            <p:blipFill>
              <a:blip r:embed="rId8"/>
              <a:srcRect/>
              <a:stretch/>
            </p:blipFill>
            <p:spPr>
              <a:xfrm>
                <a:off x="5804966" y="5188955"/>
                <a:ext cx="502920" cy="502920"/>
              </a:xfrm>
              <a:prstGeom prst="rect">
                <a:avLst/>
              </a:prstGeom>
            </p:spPr>
          </p:pic>
          <p:sp>
            <p:nvSpPr>
              <p:cNvPr id="18" name="TextBox 17">
                <a:extLst>
                  <a:ext uri="{FF2B5EF4-FFF2-40B4-BE49-F238E27FC236}">
                    <a16:creationId xmlns:a16="http://schemas.microsoft.com/office/drawing/2014/main" id="{649ED515-FE20-51C9-F3FE-F7744896B15E}"/>
                  </a:ext>
                </a:extLst>
              </p:cNvPr>
              <p:cNvSpPr txBox="1"/>
              <p:nvPr/>
            </p:nvSpPr>
            <p:spPr>
              <a:xfrm>
                <a:off x="6297117" y="5117250"/>
                <a:ext cx="5570552" cy="646331"/>
              </a:xfrm>
              <a:prstGeom prst="rect">
                <a:avLst/>
              </a:prstGeom>
              <a:noFill/>
            </p:spPr>
            <p:txBody>
              <a:bodyPr wrap="square" lIns="274320" tIns="0" rIns="0" bIns="0" rtlCol="0">
                <a:spAutoFit/>
              </a:bodyPr>
              <a:lstStyle/>
              <a:p>
                <a:r>
                  <a:rPr lang="en-US" sz="1400" b="1" dirty="0">
                    <a:solidFill>
                      <a:srgbClr val="000000"/>
                    </a:solidFill>
                    <a:latin typeface="Open Sans" panose="020B0606030504020204" pitchFamily="34" charset="0"/>
                    <a:ea typeface="Open Sans" panose="020B0606030504020204" pitchFamily="34" charset="0"/>
                    <a:cs typeface="Times New Roman (Body CS)"/>
                  </a:rPr>
                  <a:t>Diet &amp; Nutrition</a:t>
                </a:r>
                <a:endParaRPr lang="en-US" sz="1400" dirty="0">
                  <a:solidFill>
                    <a:srgbClr val="000000"/>
                  </a:solidFill>
                  <a:latin typeface="Open Sans" panose="020B0606030504020204" pitchFamily="34" charset="0"/>
                  <a:ea typeface="Open Sans" panose="020B0606030504020204" pitchFamily="34" charset="0"/>
                  <a:cs typeface="Times New Roman (Body CS)"/>
                </a:endParaRPr>
              </a:p>
              <a:p>
                <a:r>
                  <a:rPr lang="en-US" sz="1400" dirty="0">
                    <a:solidFill>
                      <a:srgbClr val="000000"/>
                    </a:solidFill>
                    <a:latin typeface="Open Sans" panose="020B0606030504020204" pitchFamily="34" charset="0"/>
                    <a:ea typeface="Open Sans" panose="020B0606030504020204" pitchFamily="34" charset="0"/>
                    <a:cs typeface="Times New Roman (Body CS)"/>
                  </a:rPr>
                  <a:t>Guidance and support for healthy eating, weight loss and more.</a:t>
                </a:r>
              </a:p>
              <a:p>
                <a:r>
                  <a:rPr lang="en-US" sz="1400" i="1" dirty="0">
                    <a:solidFill>
                      <a:srgbClr val="000000"/>
                    </a:solidFill>
                    <a:latin typeface="Open Sans" panose="020B0606030504020204" pitchFamily="34" charset="0"/>
                    <a:ea typeface="Open Sans" panose="020B0606030504020204" pitchFamily="34" charset="0"/>
                    <a:cs typeface="Times New Roman (Body CS)"/>
                  </a:rPr>
                  <a:t>Coming soon.</a:t>
                </a:r>
                <a:endParaRPr lang="en-US" sz="1400" dirty="0">
                  <a:solidFill>
                    <a:srgbClr val="000000"/>
                  </a:solidFill>
                  <a:latin typeface="Open Sans" panose="020B0606030504020204" pitchFamily="34" charset="0"/>
                  <a:ea typeface="Open Sans" panose="020B0606030504020204" pitchFamily="34" charset="0"/>
                  <a:cs typeface="Times New Roman (Body CS)"/>
                </a:endParaRPr>
              </a:p>
            </p:txBody>
          </p:sp>
        </p:grpSp>
        <p:cxnSp>
          <p:nvCxnSpPr>
            <p:cNvPr id="25" name="Straight Connector 24">
              <a:extLst>
                <a:ext uri="{FF2B5EF4-FFF2-40B4-BE49-F238E27FC236}">
                  <a16:creationId xmlns:a16="http://schemas.microsoft.com/office/drawing/2014/main" id="{E83DC532-8132-AED5-E4B8-0A5E8EC4F2F1}"/>
                </a:ext>
              </a:extLst>
            </p:cNvPr>
            <p:cNvCxnSpPr>
              <a:cxnSpLocks/>
            </p:cNvCxnSpPr>
            <p:nvPr/>
          </p:nvCxnSpPr>
          <p:spPr>
            <a:xfrm>
              <a:off x="6289652" y="1667487"/>
              <a:ext cx="0" cy="4445714"/>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31" name="TextBox 30">
            <a:extLst>
              <a:ext uri="{FF2B5EF4-FFF2-40B4-BE49-F238E27FC236}">
                <a16:creationId xmlns:a16="http://schemas.microsoft.com/office/drawing/2014/main" id="{D5F84C19-7BC7-4A52-7E8F-6A9E1312124A}"/>
              </a:ext>
            </a:extLst>
          </p:cNvPr>
          <p:cNvSpPr txBox="1"/>
          <p:nvPr/>
        </p:nvSpPr>
        <p:spPr>
          <a:xfrm>
            <a:off x="989151" y="5780580"/>
            <a:ext cx="3601727" cy="246221"/>
          </a:xfrm>
          <a:prstGeom prst="rect">
            <a:avLst/>
          </a:prstGeom>
          <a:noFill/>
        </p:spPr>
        <p:txBody>
          <a:bodyPr wrap="square" lIns="0" tIns="0" rIns="0" bIns="0">
            <a:spAutoFit/>
          </a:bodyPr>
          <a:lstStyle/>
          <a:p>
            <a:pPr marL="91438" indent="-91438">
              <a:spcAft>
                <a:spcPts val="300"/>
              </a:spcAft>
              <a:tabLst>
                <a:tab pos="137157" algn="l"/>
              </a:tabLst>
            </a:pPr>
            <a:r>
              <a:rPr lang="en-US" sz="800" dirty="0">
                <a:solidFill>
                  <a:srgbClr val="000000"/>
                </a:solidFill>
                <a:latin typeface="Open Sans" panose="020B0606030504020204" pitchFamily="34" charset="0"/>
                <a:ea typeface="Calibri" panose="020F0502020204030204" pitchFamily="34" charset="0"/>
                <a:cs typeface="Times New Roman" panose="02020603050405020304" pitchFamily="18" charset="0"/>
              </a:rPr>
              <a:t>*	Providers will use their professional judgment to determine if a telemedicine visit is appropriate or if an in-person visit is required.</a:t>
            </a:r>
            <a:endParaRPr lang="en-US" sz="551" dirty="0">
              <a:solidFill>
                <a:srgbClr val="000000"/>
              </a:solidFill>
              <a:latin typeface="Open Sans" panose="020B06060305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02526"/>
      </p:ext>
    </p:extLst>
  </p:cSld>
  <p:clrMapOvr>
    <a:masterClrMapping/>
  </p:clrMapOvr>
</p:sld>
</file>

<file path=ppt/theme/theme1.xml><?xml version="1.0" encoding="utf-8"?>
<a:theme xmlns:a="http://schemas.openxmlformats.org/drawingml/2006/main" name="CF-Widescreen-Presentation">
  <a:themeElements>
    <a:clrScheme name="CF Palette 2017">
      <a:dk1>
        <a:srgbClr val="303030"/>
      </a:dk1>
      <a:lt1>
        <a:srgbClr val="FFFFFF"/>
      </a:lt1>
      <a:dk2>
        <a:srgbClr val="003359"/>
      </a:dk2>
      <a:lt2>
        <a:srgbClr val="BED6DB"/>
      </a:lt2>
      <a:accent1>
        <a:srgbClr val="0099CC"/>
      </a:accent1>
      <a:accent2>
        <a:srgbClr val="8FCAE7"/>
      </a:accent2>
      <a:accent3>
        <a:srgbClr val="A02741"/>
      </a:accent3>
      <a:accent4>
        <a:srgbClr val="E97200"/>
      </a:accent4>
      <a:accent5>
        <a:srgbClr val="84387B"/>
      </a:accent5>
      <a:accent6>
        <a:srgbClr val="009382"/>
      </a:accent6>
      <a:hlink>
        <a:srgbClr val="005172"/>
      </a:hlink>
      <a:folHlink>
        <a:srgbClr val="30303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F-Widescreen-Presentation" id="{E1B4245A-C809-5E4E-A069-D6BAF5058FF3}" vid="{9066538C-E2E9-E446-8B41-41D7788BE3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CF-Widescreen-Presentation</Template>
  <TotalTime>28260</TotalTime>
  <Words>1985</Words>
  <Application>Microsoft Office PowerPoint</Application>
  <PresentationFormat>Widescreen</PresentationFormat>
  <Paragraphs>219</Paragraphs>
  <Slides>22</Slides>
  <Notes>15</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22</vt:i4>
      </vt:variant>
    </vt:vector>
  </HeadingPairs>
  <TitlesOfParts>
    <vt:vector size="39" baseType="lpstr">
      <vt:lpstr>Lucida Sans</vt:lpstr>
      <vt:lpstr>Gill Sans MT</vt:lpstr>
      <vt:lpstr>Open Sans Light</vt:lpstr>
      <vt:lpstr>oswald regular</vt:lpstr>
      <vt:lpstr>Symbol</vt:lpstr>
      <vt:lpstr>Oswald</vt:lpstr>
      <vt:lpstr>Open Sans</vt:lpstr>
      <vt:lpstr>Open Sans Medium</vt:lpstr>
      <vt:lpstr>-apple-system</vt:lpstr>
      <vt:lpstr>Arial Narrow</vt:lpstr>
      <vt:lpstr>Wingdings</vt:lpstr>
      <vt:lpstr>Arial</vt:lpstr>
      <vt:lpstr>Calibri Light</vt:lpstr>
      <vt:lpstr>Courier New</vt:lpstr>
      <vt:lpstr>Open Sans Semibold</vt:lpstr>
      <vt:lpstr>Calibri</vt:lpstr>
      <vt:lpstr>CF-Widescreen-Presentation</vt:lpstr>
      <vt:lpstr>Tehw Educational seminar  </vt:lpstr>
      <vt:lpstr>PowerPoint Presentation</vt:lpstr>
      <vt:lpstr>Medical Products </vt:lpstr>
      <vt:lpstr>PowerPoint Presentation</vt:lpstr>
      <vt:lpstr>PowerPoint Presentation</vt:lpstr>
      <vt:lpstr>PowerPoint Presentation</vt:lpstr>
      <vt:lpstr>PowerPoint Presentation</vt:lpstr>
      <vt:lpstr>VISION BENEFIT CHART</vt:lpstr>
      <vt:lpstr>CLOSEKNIT</vt:lpstr>
      <vt:lpstr>PowerPoint Presentation</vt:lpstr>
      <vt:lpstr>PowerPoint Presentation</vt:lpstr>
      <vt:lpstr>PowerPoint Presentation</vt:lpstr>
      <vt:lpstr>YOUR PERSONALIZED WELLBEING SOLUTION</vt:lpstr>
      <vt:lpstr>REALAGE® HEALTH ASSESSMENT</vt:lpstr>
      <vt:lpstr>WELLNESS PROGRAMS</vt:lpstr>
      <vt:lpstr>PERSONAL HEALTH COACHING</vt:lpstr>
      <vt:lpstr>WEIGHT MANAGEMENT &amp; DPP</vt:lpstr>
      <vt:lpstr>UNWINDING</vt:lpstr>
      <vt:lpstr>ACCESSING CAREFIRST WELLBEING</vt:lpstr>
      <vt:lpstr>BLUE 365 DISCOUNT PROGRAM</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Gorham, Linda</cp:lastModifiedBy>
  <cp:revision>759</cp:revision>
  <cp:lastPrinted>2019-03-26T17:17:07Z</cp:lastPrinted>
  <dcterms:created xsi:type="dcterms:W3CDTF">2016-11-04T17:59:16Z</dcterms:created>
  <dcterms:modified xsi:type="dcterms:W3CDTF">2025-03-21T19:00:57Z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8c6cf9b-19f1-4a2e-912d-568f6b3f50a0_Enabled">
    <vt:lpwstr>true</vt:lpwstr>
  </property>
  <property fmtid="{D5CDD505-2E9C-101B-9397-08002B2CF9AE}" pid="3" name="MSIP_Label_18c6cf9b-19f1-4a2e-912d-568f6b3f50a0_SetDate">
    <vt:lpwstr>2024-04-26T15:42:09Z</vt:lpwstr>
  </property>
  <property fmtid="{D5CDD505-2E9C-101B-9397-08002B2CF9AE}" pid="4" name="MSIP_Label_18c6cf9b-19f1-4a2e-912d-568f6b3f50a0_Method">
    <vt:lpwstr>Standard</vt:lpwstr>
  </property>
  <property fmtid="{D5CDD505-2E9C-101B-9397-08002B2CF9AE}" pid="5" name="MSIP_Label_18c6cf9b-19f1-4a2e-912d-568f6b3f50a0_Name">
    <vt:lpwstr>Internal</vt:lpwstr>
  </property>
  <property fmtid="{D5CDD505-2E9C-101B-9397-08002B2CF9AE}" pid="6" name="MSIP_Label_18c6cf9b-19f1-4a2e-912d-568f6b3f50a0_SiteId">
    <vt:lpwstr>6dd8b6a1-6749-4de3-a27e-3fd3484c6da7</vt:lpwstr>
  </property>
  <property fmtid="{D5CDD505-2E9C-101B-9397-08002B2CF9AE}" pid="7" name="MSIP_Label_18c6cf9b-19f1-4a2e-912d-568f6b3f50a0_ActionId">
    <vt:lpwstr>702f1a22-c995-4023-b84b-37559f4c3077</vt:lpwstr>
  </property>
  <property fmtid="{D5CDD505-2E9C-101B-9397-08002B2CF9AE}" pid="8" name="MSIP_Label_18c6cf9b-19f1-4a2e-912d-568f6b3f50a0_ContentBits">
    <vt:lpwstr>0</vt:lpwstr>
  </property>
  <property fmtid="{D5CDD505-2E9C-101B-9397-08002B2CF9AE}" pid="9" name="_AdHocReviewCycleID">
    <vt:i4>1637175545</vt:i4>
  </property>
  <property fmtid="{D5CDD505-2E9C-101B-9397-08002B2CF9AE}" pid="10" name="_NewReviewCycle">
    <vt:lpwstr/>
  </property>
  <property fmtid="{D5CDD505-2E9C-101B-9397-08002B2CF9AE}" pid="11" name="_EmailSubject">
    <vt:lpwstr>Local 689 Seminar Presentation</vt:lpwstr>
  </property>
  <property fmtid="{D5CDD505-2E9C-101B-9397-08002B2CF9AE}" pid="12" name="_AuthorEmail">
    <vt:lpwstr>Linda.Gorham@carefirst.com</vt:lpwstr>
  </property>
  <property fmtid="{D5CDD505-2E9C-101B-9397-08002B2CF9AE}" pid="13" name="_AuthorEmailDisplayName">
    <vt:lpwstr>Gorham, Linda</vt:lpwstr>
  </property>
  <property fmtid="{D5CDD505-2E9C-101B-9397-08002B2CF9AE}" pid="14" name="_PreviousAdHocReviewCycleID">
    <vt:i4>-1156789935</vt:i4>
  </property>
</Properties>
</file>