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13"/>
  </p:notesMasterIdLst>
  <p:sldIdLst>
    <p:sldId id="256" r:id="rId3"/>
    <p:sldId id="258" r:id="rId4"/>
    <p:sldId id="259" r:id="rId5"/>
    <p:sldId id="260" r:id="rId6"/>
    <p:sldId id="261" r:id="rId7"/>
    <p:sldId id="262" r:id="rId8"/>
    <p:sldId id="2146847169" r:id="rId9"/>
    <p:sldId id="265" r:id="rId10"/>
    <p:sldId id="2146847168" r:id="rId11"/>
    <p:sldId id="273" r:id="rId1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07CB69-631C-9869-1F8E-4DF9E20B24F9}" name="Ana M Vasquez" initials="AMV" userId="S::Ana.M.Vasquez@kp.org::0529d80e-ac20-4869-8ac9-38de477475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en Sale" initials="KS" lastIdx="9" clrIdx="0">
    <p:extLst>
      <p:ext uri="{19B8F6BF-5375-455C-9EA6-DF929625EA0E}">
        <p15:presenceInfo xmlns:p15="http://schemas.microsoft.com/office/powerpoint/2012/main" userId="Kristen S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FFA"/>
    <a:srgbClr val="0078B3"/>
    <a:srgbClr val="003B71"/>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p:scale>
          <a:sx n="70" d="100"/>
          <a:sy n="70" d="100"/>
        </p:scale>
        <p:origin x="512" y="11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9950"/>
    </p:cViewPr>
  </p:sorterViewPr>
  <p:notesViewPr>
    <p:cSldViewPr snapToGrid="0">
      <p:cViewPr varScale="1">
        <p:scale>
          <a:sx n="78" d="100"/>
          <a:sy n="78" d="100"/>
        </p:scale>
        <p:origin x="80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7AD9784-C8AB-4720-8996-4DD153BAE89A}" type="datetimeFigureOut">
              <a:rPr lang="en-US" smtClean="0"/>
              <a:t>4/25/2024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B20E33C-9A7A-4705-B722-B611B22E4FBF}" type="slidenum">
              <a:rPr lang="en-US" smtClean="0"/>
              <a:t>‹#›</a:t>
            </a:fld>
            <a:endParaRPr lang="en-US"/>
          </a:p>
        </p:txBody>
      </p:sp>
    </p:spTree>
    <p:extLst>
      <p:ext uri="{BB962C8B-B14F-4D97-AF65-F5344CB8AC3E}">
        <p14:creationId xmlns:p14="http://schemas.microsoft.com/office/powerpoint/2010/main" val="1685668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ysp-cloud.kp.org/personal/jerri_steinkraus_kp_org/_layouts/15/filebrowser.aspx?app=TeamsFile&amp;fileBrowser=%7B%22sdk%22%3A%221%2E0%22%2C%22entry%22%3A%7B%22oneDrive%22%3A%7B%22recent%22%3A%7B%7D%7D%7D%7D&amp;scenario=OneDriveFiles&amp;auth=none&amp;theme=default&amp;ringId=general&amp;locale=en%2Dus&amp;sid=8bdb2aac%2Db421%2D044c%2D264c%2D8959b78397bc&amp;asid=1f026dad%2D0f52%2D4faa%2Dac9d%2De514ffd8339a&amp;hostName=%7BhostName%7D&amp;view=3&amp;p=3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20E33C-9A7A-4705-B722-B611B22E4FBF}" type="slidenum">
              <a:rPr lang="en-US" smtClean="0"/>
              <a:t>1</a:t>
            </a:fld>
            <a:endParaRPr lang="en-US"/>
          </a:p>
        </p:txBody>
      </p:sp>
    </p:spTree>
    <p:extLst>
      <p:ext uri="{BB962C8B-B14F-4D97-AF65-F5344CB8AC3E}">
        <p14:creationId xmlns:p14="http://schemas.microsoft.com/office/powerpoint/2010/main" val="4114697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20E33C-9A7A-4705-B722-B611B22E4FBF}" type="slidenum">
              <a:rPr lang="en-US" smtClean="0"/>
              <a:t>10</a:t>
            </a:fld>
            <a:endParaRPr lang="en-US"/>
          </a:p>
        </p:txBody>
      </p:sp>
    </p:spTree>
    <p:extLst>
      <p:ext uri="{BB962C8B-B14F-4D97-AF65-F5344CB8AC3E}">
        <p14:creationId xmlns:p14="http://schemas.microsoft.com/office/powerpoint/2010/main" val="399159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20E33C-9A7A-4705-B722-B611B22E4FBF}" type="slidenum">
              <a:rPr lang="en-US" smtClean="0"/>
              <a:t>2</a:t>
            </a:fld>
            <a:endParaRPr lang="en-US"/>
          </a:p>
        </p:txBody>
      </p:sp>
    </p:spTree>
    <p:extLst>
      <p:ext uri="{BB962C8B-B14F-4D97-AF65-F5344CB8AC3E}">
        <p14:creationId xmlns:p14="http://schemas.microsoft.com/office/powerpoint/2010/main" val="288555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20E33C-9A7A-4705-B722-B611B22E4FBF}" type="slidenum">
              <a:rPr lang="en-US" smtClean="0"/>
              <a:t>3</a:t>
            </a:fld>
            <a:endParaRPr lang="en-US"/>
          </a:p>
        </p:txBody>
      </p:sp>
    </p:spTree>
    <p:extLst>
      <p:ext uri="{BB962C8B-B14F-4D97-AF65-F5344CB8AC3E}">
        <p14:creationId xmlns:p14="http://schemas.microsoft.com/office/powerpoint/2010/main" val="1524823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tooltip="More places..."/>
              </a:rPr>
              <a:t>More places...</a:t>
            </a:r>
          </a:p>
          <a:p>
            <a:endParaRPr lang="en-US" dirty="0"/>
          </a:p>
        </p:txBody>
      </p:sp>
      <p:sp>
        <p:nvSpPr>
          <p:cNvPr id="4" name="Slide Number Placeholder 3"/>
          <p:cNvSpPr>
            <a:spLocks noGrp="1"/>
          </p:cNvSpPr>
          <p:nvPr>
            <p:ph type="sldNum" sz="quarter" idx="5"/>
          </p:nvPr>
        </p:nvSpPr>
        <p:spPr/>
        <p:txBody>
          <a:bodyPr/>
          <a:lstStyle/>
          <a:p>
            <a:fld id="{5B20E33C-9A7A-4705-B722-B611B22E4FBF}" type="slidenum">
              <a:rPr lang="en-US" smtClean="0"/>
              <a:t>4</a:t>
            </a:fld>
            <a:endParaRPr lang="en-US"/>
          </a:p>
        </p:txBody>
      </p:sp>
    </p:spTree>
    <p:extLst>
      <p:ext uri="{BB962C8B-B14F-4D97-AF65-F5344CB8AC3E}">
        <p14:creationId xmlns:p14="http://schemas.microsoft.com/office/powerpoint/2010/main" val="2058612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20E33C-9A7A-4705-B722-B611B22E4FBF}" type="slidenum">
              <a:rPr lang="en-US" smtClean="0"/>
              <a:t>5</a:t>
            </a:fld>
            <a:endParaRPr lang="en-US"/>
          </a:p>
        </p:txBody>
      </p:sp>
    </p:spTree>
    <p:extLst>
      <p:ext uri="{BB962C8B-B14F-4D97-AF65-F5344CB8AC3E}">
        <p14:creationId xmlns:p14="http://schemas.microsoft.com/office/powerpoint/2010/main" val="766951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20E33C-9A7A-4705-B722-B611B22E4FBF}" type="slidenum">
              <a:rPr lang="en-US" smtClean="0"/>
              <a:t>6</a:t>
            </a:fld>
            <a:endParaRPr lang="en-US"/>
          </a:p>
        </p:txBody>
      </p:sp>
    </p:spTree>
    <p:extLst>
      <p:ext uri="{BB962C8B-B14F-4D97-AF65-F5344CB8AC3E}">
        <p14:creationId xmlns:p14="http://schemas.microsoft.com/office/powerpoint/2010/main" val="370324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0E33C-9A7A-4705-B722-B611B22E4F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71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20E33C-9A7A-4705-B722-B611B22E4FBF}" type="slidenum">
              <a:rPr lang="en-US" smtClean="0"/>
              <a:t>8</a:t>
            </a:fld>
            <a:endParaRPr lang="en-US"/>
          </a:p>
        </p:txBody>
      </p:sp>
    </p:spTree>
    <p:extLst>
      <p:ext uri="{BB962C8B-B14F-4D97-AF65-F5344CB8AC3E}">
        <p14:creationId xmlns:p14="http://schemas.microsoft.com/office/powerpoint/2010/main" val="234954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4B762-F3B9-48D8-930E-72B5B6A88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460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3B3EE2-8390-4660-8214-1DD6CD62B4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28" y="0"/>
            <a:ext cx="12082272" cy="4980432"/>
          </a:xfrm>
          <a:prstGeom prst="rect">
            <a:avLst/>
          </a:prstGeom>
        </p:spPr>
      </p:pic>
      <p:grpSp>
        <p:nvGrpSpPr>
          <p:cNvPr id="26" name="object 12">
            <a:extLst>
              <a:ext uri="{FF2B5EF4-FFF2-40B4-BE49-F238E27FC236}">
                <a16:creationId xmlns:a16="http://schemas.microsoft.com/office/drawing/2014/main" id="{DB6AF5BD-C38B-4E32-BDE2-015001A697D9}"/>
              </a:ext>
            </a:extLst>
          </p:cNvPr>
          <p:cNvGrpSpPr/>
          <p:nvPr userDrawn="1"/>
        </p:nvGrpSpPr>
        <p:grpSpPr>
          <a:xfrm>
            <a:off x="0" y="0"/>
            <a:ext cx="109855" cy="6858000"/>
            <a:chOff x="0" y="0"/>
            <a:chExt cx="109855" cy="6858000"/>
          </a:xfrm>
        </p:grpSpPr>
        <p:sp>
          <p:nvSpPr>
            <p:cNvPr id="27" name="object 13">
              <a:extLst>
                <a:ext uri="{FF2B5EF4-FFF2-40B4-BE49-F238E27FC236}">
                  <a16:creationId xmlns:a16="http://schemas.microsoft.com/office/drawing/2014/main" id="{8804E56E-E68F-4049-8266-326011B13390}"/>
                </a:ext>
              </a:extLst>
            </p:cNvPr>
            <p:cNvSpPr/>
            <p:nvPr/>
          </p:nvSpPr>
          <p:spPr>
            <a:xfrm>
              <a:off x="0" y="0"/>
              <a:ext cx="109855" cy="3429000"/>
            </a:xfrm>
            <a:custGeom>
              <a:avLst/>
              <a:gdLst/>
              <a:ahLst/>
              <a:cxnLst/>
              <a:rect l="l" t="t" r="r" b="b"/>
              <a:pathLst>
                <a:path w="109855" h="3429000">
                  <a:moveTo>
                    <a:pt x="109728" y="0"/>
                  </a:moveTo>
                  <a:lnTo>
                    <a:pt x="0" y="0"/>
                  </a:lnTo>
                  <a:lnTo>
                    <a:pt x="0" y="3429000"/>
                  </a:lnTo>
                  <a:lnTo>
                    <a:pt x="109728" y="3429000"/>
                  </a:lnTo>
                  <a:lnTo>
                    <a:pt x="109728" y="0"/>
                  </a:lnTo>
                  <a:close/>
                </a:path>
              </a:pathLst>
            </a:custGeom>
            <a:solidFill>
              <a:srgbClr val="8FCBF1"/>
            </a:solidFill>
          </p:spPr>
          <p:txBody>
            <a:bodyPr wrap="square" lIns="0" tIns="0" rIns="0" bIns="0" rtlCol="0"/>
            <a:lstStyle/>
            <a:p>
              <a:endParaRPr/>
            </a:p>
          </p:txBody>
        </p:sp>
        <p:sp>
          <p:nvSpPr>
            <p:cNvPr id="28" name="object 14">
              <a:extLst>
                <a:ext uri="{FF2B5EF4-FFF2-40B4-BE49-F238E27FC236}">
                  <a16:creationId xmlns:a16="http://schemas.microsoft.com/office/drawing/2014/main" id="{CD453777-0306-4DF1-AC7E-E2EFB6A657AE}"/>
                </a:ext>
              </a:extLst>
            </p:cNvPr>
            <p:cNvSpPr/>
            <p:nvPr/>
          </p:nvSpPr>
          <p:spPr>
            <a:xfrm>
              <a:off x="0" y="3429000"/>
              <a:ext cx="109855" cy="3429000"/>
            </a:xfrm>
            <a:custGeom>
              <a:avLst/>
              <a:gdLst/>
              <a:ahLst/>
              <a:cxnLst/>
              <a:rect l="l" t="t" r="r" b="b"/>
              <a:pathLst>
                <a:path w="109855" h="3429000">
                  <a:moveTo>
                    <a:pt x="109728" y="0"/>
                  </a:moveTo>
                  <a:lnTo>
                    <a:pt x="0" y="0"/>
                  </a:lnTo>
                  <a:lnTo>
                    <a:pt x="0" y="3429000"/>
                  </a:lnTo>
                  <a:lnTo>
                    <a:pt x="109728" y="3429000"/>
                  </a:lnTo>
                  <a:lnTo>
                    <a:pt x="109728" y="0"/>
                  </a:lnTo>
                  <a:close/>
                </a:path>
              </a:pathLst>
            </a:custGeom>
            <a:solidFill>
              <a:srgbClr val="003B71"/>
            </a:solidFill>
          </p:spPr>
          <p:txBody>
            <a:bodyPr wrap="square" lIns="0" tIns="0" rIns="0" bIns="0" rtlCol="0"/>
            <a:lstStyle/>
            <a:p>
              <a:endParaRPr/>
            </a:p>
          </p:txBody>
        </p:sp>
      </p:grpSp>
      <p:pic>
        <p:nvPicPr>
          <p:cNvPr id="36" name="Graphic 35">
            <a:extLst>
              <a:ext uri="{FF2B5EF4-FFF2-40B4-BE49-F238E27FC236}">
                <a16:creationId xmlns:a16="http://schemas.microsoft.com/office/drawing/2014/main" id="{60BCEF85-99DC-4D3C-99F3-7FF0ED33A10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15400" y="632056"/>
            <a:ext cx="2468880" cy="274320"/>
          </a:xfrm>
          <a:prstGeom prst="rect">
            <a:avLst/>
          </a:prstGeom>
        </p:spPr>
      </p:pic>
      <p:sp>
        <p:nvSpPr>
          <p:cNvPr id="11" name="Slide Number Placeholder 10">
            <a:extLst>
              <a:ext uri="{FF2B5EF4-FFF2-40B4-BE49-F238E27FC236}">
                <a16:creationId xmlns:a16="http://schemas.microsoft.com/office/drawing/2014/main" id="{09D54933-4DB8-4D86-A0C6-C005F913C316}"/>
              </a:ext>
            </a:extLst>
          </p:cNvPr>
          <p:cNvSpPr>
            <a:spLocks noGrp="1"/>
          </p:cNvSpPr>
          <p:nvPr>
            <p:ph type="sldNum" sz="quarter" idx="10"/>
          </p:nvPr>
        </p:nvSpPr>
        <p:spPr/>
        <p:txBody>
          <a:bodyPr/>
          <a:lstStyle/>
          <a:p>
            <a:fld id="{81D60167-4931-47E6-BA6A-407CBD079E4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8"/>
            <a:ext cx="10871200" cy="1143000"/>
          </a:xfrm>
        </p:spPr>
        <p:txBody>
          <a:bodyPr/>
          <a:lstStyle>
            <a:lvl1pPr algn="l">
              <a:defRPr>
                <a:solidFill>
                  <a:schemeClr val="tx1"/>
                </a:solidFill>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711200" y="1752600"/>
            <a:ext cx="10871200" cy="558800"/>
          </a:xfrm>
        </p:spPr>
        <p:txBody>
          <a:bodyPr>
            <a:noAutofit/>
          </a:bodyPr>
          <a:lstStyle>
            <a:lvl1pPr marL="0" indent="0" algn="l" defTabSz="914228" rtl="0" eaLnBrk="1" latinLnBrk="0" hangingPunct="1">
              <a:spcBef>
                <a:spcPct val="20000"/>
              </a:spcBef>
              <a:buFont typeface="Arial" pitchFamily="34" charset="0"/>
              <a:buNone/>
              <a:defRPr lang="en-US" sz="2399" kern="1200" dirty="0">
                <a:solidFill>
                  <a:schemeClr val="accent1"/>
                </a:solidFill>
                <a:latin typeface="Bebas Neue Bold" panose="020B0606020202050201" pitchFamily="34" charset="0"/>
                <a:ea typeface="+mn-ea"/>
                <a:cs typeface="+mn-cs"/>
              </a:defRPr>
            </a:lvl1pPr>
            <a:lvl2pPr marL="457115" indent="0">
              <a:buFontTx/>
              <a:buNone/>
              <a:defRPr/>
            </a:lvl2pPr>
            <a:lvl3pPr marL="914228" indent="0">
              <a:buFontTx/>
              <a:buNone/>
              <a:defRPr/>
            </a:lvl3pPr>
            <a:lvl4pPr marL="1371343" indent="0">
              <a:buFontTx/>
              <a:buNone/>
              <a:defRPr/>
            </a:lvl4pPr>
            <a:lvl5pPr marL="1828457" indent="0">
              <a:buFontTx/>
              <a:buNone/>
              <a:defRPr/>
            </a:lvl5pPr>
          </a:lstStyle>
          <a:p>
            <a:pPr lvl="0"/>
            <a:r>
              <a:rPr lang="en-US"/>
              <a:t>Edit Master text styles</a:t>
            </a:r>
          </a:p>
        </p:txBody>
      </p:sp>
      <p:sp>
        <p:nvSpPr>
          <p:cNvPr id="14" name="Text Placeholder 13"/>
          <p:cNvSpPr>
            <a:spLocks noGrp="1"/>
          </p:cNvSpPr>
          <p:nvPr>
            <p:ph type="body" sz="quarter" idx="14"/>
          </p:nvPr>
        </p:nvSpPr>
        <p:spPr>
          <a:xfrm>
            <a:off x="711200" y="2441355"/>
            <a:ext cx="10871200" cy="3782704"/>
          </a:xfrm>
        </p:spPr>
        <p:txBody>
          <a:bodyPr>
            <a:normAutofit/>
          </a:bodyPr>
          <a:lstStyle>
            <a:lvl1pPr marL="0" indent="0">
              <a:spcBef>
                <a:spcPts val="0"/>
              </a:spcBef>
              <a:buFontTx/>
              <a:buNone/>
              <a:defRPr lang="en-US" sz="1200" kern="1200" dirty="0" smtClean="0">
                <a:solidFill>
                  <a:schemeClr val="tx1"/>
                </a:solidFill>
                <a:latin typeface="+mn-lt"/>
                <a:ea typeface="+mn-ea"/>
                <a:cs typeface="+mn-cs"/>
              </a:defRPr>
            </a:lvl1pPr>
            <a:lvl2pPr marL="457115" indent="0">
              <a:spcBef>
                <a:spcPts val="0"/>
              </a:spcBef>
              <a:buFontTx/>
              <a:buNone/>
              <a:defRPr lang="en-US" sz="1200" kern="1200" dirty="0" smtClean="0">
                <a:solidFill>
                  <a:schemeClr val="tx1"/>
                </a:solidFill>
                <a:latin typeface="+mn-lt"/>
                <a:ea typeface="+mn-ea"/>
                <a:cs typeface="+mn-cs"/>
              </a:defRPr>
            </a:lvl2pPr>
            <a:lvl3pPr marL="914228" indent="0">
              <a:spcBef>
                <a:spcPts val="0"/>
              </a:spcBef>
              <a:buFontTx/>
              <a:buNone/>
              <a:defRPr lang="en-US" sz="1200" kern="1200" dirty="0" smtClean="0">
                <a:solidFill>
                  <a:schemeClr val="tx1"/>
                </a:solidFill>
                <a:latin typeface="+mn-lt"/>
                <a:ea typeface="+mn-ea"/>
                <a:cs typeface="+mn-cs"/>
              </a:defRPr>
            </a:lvl3pPr>
            <a:lvl4pPr marL="1371343" indent="0">
              <a:spcBef>
                <a:spcPts val="0"/>
              </a:spcBef>
              <a:buFontTx/>
              <a:buNone/>
              <a:defRPr lang="en-US" sz="1200" kern="1200" dirty="0" smtClean="0">
                <a:solidFill>
                  <a:schemeClr val="tx1"/>
                </a:solidFill>
                <a:latin typeface="+mn-lt"/>
                <a:ea typeface="+mn-ea"/>
                <a:cs typeface="+mn-cs"/>
              </a:defRPr>
            </a:lvl4pPr>
            <a:lvl5pPr marL="1828457" indent="0">
              <a:spcBef>
                <a:spcPts val="0"/>
              </a:spcBef>
              <a:buFontTx/>
              <a:buNone/>
              <a:defRPr lang="en-US" sz="12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3"/>
          <p:cNvSpPr>
            <a:spLocks noGrp="1"/>
          </p:cNvSpPr>
          <p:nvPr>
            <p:ph type="sldNum" sz="quarter" idx="4"/>
          </p:nvPr>
        </p:nvSpPr>
        <p:spPr>
          <a:xfrm>
            <a:off x="10972800" y="6373939"/>
            <a:ext cx="487680" cy="365760"/>
          </a:xfrm>
        </p:spPr>
        <p:txBody>
          <a:bodyPr tIns="18288" bIns="0"/>
          <a:lstStyle>
            <a:lvl1pPr>
              <a:defRPr sz="1200" spc="200" baseline="0"/>
            </a:lvl1pPr>
          </a:lstStyle>
          <a:p>
            <a:fld id="{9D955F5F-96B5-4123-A0BF-F5126ED54847}" type="slidenum">
              <a:rPr lang="en-US" smtClean="0"/>
              <a:pPr/>
              <a:t>‹#›</a:t>
            </a:fld>
            <a:endParaRPr lang="en-US" dirty="0"/>
          </a:p>
        </p:txBody>
      </p:sp>
      <p:sp>
        <p:nvSpPr>
          <p:cNvPr id="13" name="Date Placeholder 11"/>
          <p:cNvSpPr>
            <a:spLocks noGrp="1"/>
          </p:cNvSpPr>
          <p:nvPr>
            <p:ph type="dt" sz="half" idx="2"/>
          </p:nvPr>
        </p:nvSpPr>
        <p:spPr>
          <a:xfrm>
            <a:off x="609600" y="6417935"/>
            <a:ext cx="2844800" cy="328295"/>
          </a:xfrm>
        </p:spPr>
        <p:txBody>
          <a:bodyPr/>
          <a:lstStyle/>
          <a:p>
            <a:fld id="{9EA6E532-9967-4886-A212-C22D1A3750CD}" type="datetime4">
              <a:rPr lang="en-US" smtClean="0"/>
              <a:t>April 25, 2024</a:t>
            </a:fld>
            <a:endParaRPr lang="en-US" dirty="0"/>
          </a:p>
        </p:txBody>
      </p:sp>
      <p:sp>
        <p:nvSpPr>
          <p:cNvPr id="15" name="Footer Placeholder 12"/>
          <p:cNvSpPr>
            <a:spLocks noGrp="1"/>
          </p:cNvSpPr>
          <p:nvPr>
            <p:ph type="ftr" sz="quarter" idx="3"/>
          </p:nvPr>
        </p:nvSpPr>
        <p:spPr>
          <a:xfrm>
            <a:off x="5181600" y="6417935"/>
            <a:ext cx="5283200" cy="328295"/>
          </a:xfrm>
        </p:spPr>
        <p:txBody>
          <a:bodyPr/>
          <a:lstStyle/>
          <a:p>
            <a:pPr algn="r"/>
            <a:r>
              <a:rPr lang="en-US" dirty="0"/>
              <a:t>©2017 Your Company. All Rights Reserved</a:t>
            </a:r>
          </a:p>
        </p:txBody>
      </p:sp>
      <p:grpSp>
        <p:nvGrpSpPr>
          <p:cNvPr id="8" name="Group 7"/>
          <p:cNvGrpSpPr/>
          <p:nvPr userDrawn="1"/>
        </p:nvGrpSpPr>
        <p:grpSpPr>
          <a:xfrm>
            <a:off x="333155" y="533400"/>
            <a:ext cx="158496" cy="533400"/>
            <a:chOff x="249866" y="533400"/>
            <a:chExt cx="118872" cy="533400"/>
          </a:xfrm>
        </p:grpSpPr>
        <p:cxnSp>
          <p:nvCxnSpPr>
            <p:cNvPr id="9" name="Straight Connector 8"/>
            <p:cNvCxnSpPr/>
            <p:nvPr/>
          </p:nvCxnSpPr>
          <p:spPr>
            <a:xfrm>
              <a:off x="304800" y="533400"/>
              <a:ext cx="0" cy="533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49866" y="723900"/>
              <a:ext cx="118872" cy="152400"/>
            </a:xfrm>
            <a:prstGeom prst="ellipse">
              <a:avLst/>
            </a:prstGeom>
            <a:solidFill>
              <a:schemeClr val="accent1"/>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grpSp>
    </p:spTree>
    <p:extLst>
      <p:ext uri="{BB962C8B-B14F-4D97-AF65-F5344CB8AC3E}">
        <p14:creationId xmlns:p14="http://schemas.microsoft.com/office/powerpoint/2010/main" val="3958218318"/>
      </p:ext>
    </p:extLst>
  </p:cSld>
  <p:clrMapOvr>
    <a:masterClrMapping/>
  </p:clrMapOvr>
  <p:extLst>
    <p:ext uri="{DCECCB84-F9BA-43D5-87BE-67443E8EF086}">
      <p15:sldGuideLst xmlns:p15="http://schemas.microsoft.com/office/powerpoint/2012/main">
        <p15:guide id="1" orient="horz" pos="3109">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lumn text layout">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8"/>
            <a:ext cx="10871200" cy="1143000"/>
          </a:xfrm>
        </p:spPr>
        <p:txBody>
          <a:bodyPr/>
          <a:lstStyle>
            <a:lvl1pPr algn="l">
              <a:defRPr>
                <a:solidFill>
                  <a:schemeClr val="tx1"/>
                </a:solidFill>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711200" y="1752600"/>
            <a:ext cx="4978400" cy="660400"/>
          </a:xfrm>
        </p:spPr>
        <p:txBody>
          <a:bodyPr>
            <a:normAutofit/>
          </a:bodyPr>
          <a:lstStyle>
            <a:lvl1pPr marL="0" indent="0">
              <a:spcBef>
                <a:spcPts val="0"/>
              </a:spcBef>
              <a:buFontTx/>
              <a:buNone/>
              <a:defRPr lang="en-US" sz="2399" kern="1200" dirty="0" smtClean="0">
                <a:solidFill>
                  <a:schemeClr val="accent1"/>
                </a:solidFill>
                <a:latin typeface="Bebas Neue Bold" panose="020B0606020202050201" pitchFamily="34" charset="0"/>
                <a:ea typeface="+mn-ea"/>
                <a:cs typeface="+mn-cs"/>
              </a:defRPr>
            </a:lvl1pPr>
            <a:lvl2pPr marL="457115" indent="0">
              <a:buFontTx/>
              <a:buNone/>
              <a:defRPr/>
            </a:lvl2pPr>
            <a:lvl3pPr marL="914228" indent="0">
              <a:buFontTx/>
              <a:buNone/>
              <a:defRPr/>
            </a:lvl3pPr>
            <a:lvl4pPr marL="1371343" indent="0">
              <a:buFontTx/>
              <a:buNone/>
              <a:defRPr/>
            </a:lvl4pPr>
            <a:lvl5pPr marL="1828457" indent="0">
              <a:buFontTx/>
              <a:buNone/>
              <a:defRPr/>
            </a:lvl5pPr>
          </a:lstStyle>
          <a:p>
            <a:pPr lvl="0"/>
            <a:r>
              <a:rPr lang="en-US"/>
              <a:t>Edit Master text styles</a:t>
            </a:r>
          </a:p>
        </p:txBody>
      </p:sp>
      <p:sp>
        <p:nvSpPr>
          <p:cNvPr id="14" name="Text Placeholder 13"/>
          <p:cNvSpPr>
            <a:spLocks noGrp="1"/>
          </p:cNvSpPr>
          <p:nvPr>
            <p:ph type="body" sz="quarter" idx="14"/>
          </p:nvPr>
        </p:nvSpPr>
        <p:spPr>
          <a:xfrm>
            <a:off x="711200" y="2451519"/>
            <a:ext cx="4978400" cy="3706504"/>
          </a:xfrm>
        </p:spPr>
        <p:txBody>
          <a:bodyPr vert="horz" lIns="91440" tIns="45720" rIns="91440" bIns="45720" rtlCol="0">
            <a:normAutofit/>
          </a:bodyPr>
          <a:lstStyle>
            <a:lvl1pPr marL="0" indent="0" algn="l" defTabSz="914228" rtl="0" eaLnBrk="1" latinLnBrk="0" hangingPunct="1">
              <a:spcBef>
                <a:spcPts val="0"/>
              </a:spcBef>
              <a:buFontTx/>
              <a:buNone/>
              <a:defRPr lang="en-US" sz="1200" kern="1200" dirty="0" smtClean="0">
                <a:solidFill>
                  <a:schemeClr val="tx1"/>
                </a:solidFill>
                <a:latin typeface="+mn-lt"/>
                <a:ea typeface="+mn-ea"/>
                <a:cs typeface="+mn-cs"/>
              </a:defRPr>
            </a:lvl1pPr>
            <a:lvl2pPr marL="0" indent="0" algn="l" defTabSz="914228" rtl="0" eaLnBrk="1" latinLnBrk="0" hangingPunct="1">
              <a:spcBef>
                <a:spcPts val="0"/>
              </a:spcBef>
              <a:buFontTx/>
              <a:buNone/>
              <a:defRPr lang="en-US" sz="1200" kern="1200" dirty="0" smtClean="0">
                <a:solidFill>
                  <a:schemeClr val="tx1"/>
                </a:solidFill>
                <a:latin typeface="+mn-lt"/>
                <a:ea typeface="+mn-ea"/>
                <a:cs typeface="+mn-cs"/>
              </a:defRPr>
            </a:lvl2pPr>
            <a:lvl3pPr marL="0" indent="0" algn="l" defTabSz="914228" rtl="0" eaLnBrk="1" latinLnBrk="0" hangingPunct="1">
              <a:spcBef>
                <a:spcPts val="0"/>
              </a:spcBef>
              <a:buFontTx/>
              <a:buNone/>
              <a:defRPr lang="en-US" sz="1200" kern="1200" dirty="0" smtClean="0">
                <a:solidFill>
                  <a:schemeClr val="tx1"/>
                </a:solidFill>
                <a:latin typeface="+mn-lt"/>
                <a:ea typeface="+mn-ea"/>
                <a:cs typeface="+mn-cs"/>
              </a:defRPr>
            </a:lvl3pPr>
            <a:lvl4pPr marL="0" indent="0" algn="l" defTabSz="914228" rtl="0" eaLnBrk="1" latinLnBrk="0" hangingPunct="1">
              <a:spcBef>
                <a:spcPts val="0"/>
              </a:spcBef>
              <a:buFontTx/>
              <a:buNone/>
              <a:defRPr lang="en-US" sz="1200" kern="1200" dirty="0" smtClean="0">
                <a:solidFill>
                  <a:schemeClr val="tx1"/>
                </a:solidFill>
                <a:latin typeface="+mn-lt"/>
                <a:ea typeface="+mn-ea"/>
                <a:cs typeface="+mn-cs"/>
              </a:defRPr>
            </a:lvl4pPr>
            <a:lvl5pPr marL="0" indent="0" algn="l" defTabSz="914228" rtl="0" eaLnBrk="1" latinLnBrk="0" hangingPunct="1">
              <a:spcBef>
                <a:spcPts val="0"/>
              </a:spcBef>
              <a:buFontTx/>
              <a:buNone/>
              <a:defRPr lang="en-US" sz="1200" kern="1200" dirty="0">
                <a:solidFill>
                  <a:schemeClr val="tx1"/>
                </a:solidFill>
                <a:latin typeface="+mn-lt"/>
                <a:ea typeface="+mn-ea"/>
                <a:cs typeface="+mn-cs"/>
              </a:defRPr>
            </a:lvl5pPr>
          </a:lstStyle>
          <a:p>
            <a:pPr marL="0" lvl="0" indent="0">
              <a:buFontTx/>
              <a:buNone/>
            </a:pPr>
            <a:r>
              <a:rPr lang="en-US"/>
              <a:t>Edit Master text styles</a:t>
            </a:r>
          </a:p>
          <a:p>
            <a:pPr marL="0" lvl="1" indent="0">
              <a:buFontTx/>
              <a:buNone/>
            </a:pPr>
            <a:r>
              <a:rPr lang="en-US"/>
              <a:t>Second level</a:t>
            </a:r>
          </a:p>
          <a:p>
            <a:pPr marL="0" lvl="2" indent="0">
              <a:buFontTx/>
              <a:buNone/>
            </a:pPr>
            <a:r>
              <a:rPr lang="en-US"/>
              <a:t>Third level</a:t>
            </a:r>
          </a:p>
          <a:p>
            <a:pPr marL="0" lvl="3" indent="0">
              <a:buFontTx/>
              <a:buNone/>
            </a:pPr>
            <a:r>
              <a:rPr lang="en-US"/>
              <a:t>Fourth level</a:t>
            </a:r>
          </a:p>
          <a:p>
            <a:pPr marL="0" lvl="4" indent="0">
              <a:buFontTx/>
              <a:buNone/>
            </a:pPr>
            <a:r>
              <a:rPr lang="en-US"/>
              <a:t>Fifth level</a:t>
            </a:r>
            <a:endParaRPr lang="en-US" dirty="0"/>
          </a:p>
        </p:txBody>
      </p:sp>
      <p:sp>
        <p:nvSpPr>
          <p:cNvPr id="10" name="Text Placeholder 13"/>
          <p:cNvSpPr>
            <a:spLocks noGrp="1"/>
          </p:cNvSpPr>
          <p:nvPr>
            <p:ph type="body" sz="quarter" idx="15"/>
          </p:nvPr>
        </p:nvSpPr>
        <p:spPr>
          <a:xfrm>
            <a:off x="6604000" y="2451519"/>
            <a:ext cx="4978400" cy="3706504"/>
          </a:xfrm>
        </p:spPr>
        <p:txBody>
          <a:bodyPr vert="horz" lIns="91440" tIns="45720" rIns="91440" bIns="45720" rtlCol="0">
            <a:normAutofit/>
          </a:bodyPr>
          <a:lstStyle>
            <a:lvl1pPr marL="0" indent="0" algn="l" defTabSz="914228" rtl="0" eaLnBrk="1" latinLnBrk="0" hangingPunct="1">
              <a:spcBef>
                <a:spcPts val="0"/>
              </a:spcBef>
              <a:buFontTx/>
              <a:buNone/>
              <a:defRPr lang="en-US" sz="1200" kern="1200" dirty="0" smtClean="0">
                <a:solidFill>
                  <a:schemeClr val="tx1"/>
                </a:solidFill>
                <a:latin typeface="+mn-lt"/>
                <a:ea typeface="+mn-ea"/>
                <a:cs typeface="+mn-cs"/>
              </a:defRPr>
            </a:lvl1pPr>
            <a:lvl2pPr marL="0" indent="0" algn="l" defTabSz="914228" rtl="0" eaLnBrk="1" latinLnBrk="0" hangingPunct="1">
              <a:spcBef>
                <a:spcPts val="0"/>
              </a:spcBef>
              <a:buFontTx/>
              <a:buNone/>
              <a:defRPr lang="en-US" sz="1200" kern="1200" dirty="0" smtClean="0">
                <a:solidFill>
                  <a:schemeClr val="tx1"/>
                </a:solidFill>
                <a:latin typeface="+mn-lt"/>
                <a:ea typeface="+mn-ea"/>
                <a:cs typeface="+mn-cs"/>
              </a:defRPr>
            </a:lvl2pPr>
            <a:lvl3pPr marL="0" indent="0" algn="l" defTabSz="914228" rtl="0" eaLnBrk="1" latinLnBrk="0" hangingPunct="1">
              <a:spcBef>
                <a:spcPts val="0"/>
              </a:spcBef>
              <a:buFontTx/>
              <a:buNone/>
              <a:defRPr lang="en-US" sz="1200" kern="1200" dirty="0" smtClean="0">
                <a:solidFill>
                  <a:schemeClr val="tx1"/>
                </a:solidFill>
                <a:latin typeface="+mn-lt"/>
                <a:ea typeface="+mn-ea"/>
                <a:cs typeface="+mn-cs"/>
              </a:defRPr>
            </a:lvl3pPr>
            <a:lvl4pPr marL="0" indent="0" algn="l" defTabSz="914228" rtl="0" eaLnBrk="1" latinLnBrk="0" hangingPunct="1">
              <a:spcBef>
                <a:spcPts val="0"/>
              </a:spcBef>
              <a:buFontTx/>
              <a:buNone/>
              <a:defRPr lang="en-US" sz="1200" kern="1200" dirty="0" smtClean="0">
                <a:solidFill>
                  <a:schemeClr val="tx1"/>
                </a:solidFill>
                <a:latin typeface="+mn-lt"/>
                <a:ea typeface="+mn-ea"/>
                <a:cs typeface="+mn-cs"/>
              </a:defRPr>
            </a:lvl4pPr>
            <a:lvl5pPr marL="0" indent="0" algn="l" defTabSz="914228" rtl="0" eaLnBrk="1" latinLnBrk="0" hangingPunct="1">
              <a:spcBef>
                <a:spcPts val="0"/>
              </a:spcBef>
              <a:buFontTx/>
              <a:buNone/>
              <a:defRPr lang="en-US" sz="1200" kern="1200" dirty="0">
                <a:solidFill>
                  <a:schemeClr val="tx1"/>
                </a:solidFill>
                <a:latin typeface="+mn-lt"/>
                <a:ea typeface="+mn-ea"/>
                <a:cs typeface="+mn-cs"/>
              </a:defRPr>
            </a:lvl5pPr>
          </a:lstStyle>
          <a:p>
            <a:pPr marL="0" lvl="0" indent="0">
              <a:buFontTx/>
              <a:buNone/>
            </a:pPr>
            <a:r>
              <a:rPr lang="en-US"/>
              <a:t>Edit Master text styles</a:t>
            </a:r>
          </a:p>
          <a:p>
            <a:pPr marL="0" lvl="1" indent="0">
              <a:buFontTx/>
              <a:buNone/>
            </a:pPr>
            <a:r>
              <a:rPr lang="en-US"/>
              <a:t>Second level</a:t>
            </a:r>
          </a:p>
          <a:p>
            <a:pPr marL="0" lvl="2" indent="0">
              <a:buFontTx/>
              <a:buNone/>
            </a:pPr>
            <a:r>
              <a:rPr lang="en-US"/>
              <a:t>Third level</a:t>
            </a:r>
          </a:p>
          <a:p>
            <a:pPr marL="0" lvl="3" indent="0">
              <a:buFontTx/>
              <a:buNone/>
            </a:pPr>
            <a:r>
              <a:rPr lang="en-US"/>
              <a:t>Fourth level</a:t>
            </a:r>
          </a:p>
          <a:p>
            <a:pPr marL="0" lvl="4" indent="0">
              <a:buFontTx/>
              <a:buNone/>
            </a:pPr>
            <a:r>
              <a:rPr lang="en-US"/>
              <a:t>Fifth level</a:t>
            </a:r>
            <a:endParaRPr lang="en-US" dirty="0"/>
          </a:p>
        </p:txBody>
      </p:sp>
      <p:sp>
        <p:nvSpPr>
          <p:cNvPr id="11" name="Text Placeholder 11"/>
          <p:cNvSpPr>
            <a:spLocks noGrp="1"/>
          </p:cNvSpPr>
          <p:nvPr>
            <p:ph type="body" sz="quarter" idx="16"/>
          </p:nvPr>
        </p:nvSpPr>
        <p:spPr>
          <a:xfrm>
            <a:off x="6604000" y="1752600"/>
            <a:ext cx="4978400" cy="660400"/>
          </a:xfrm>
        </p:spPr>
        <p:txBody>
          <a:bodyPr>
            <a:normAutofit/>
          </a:bodyPr>
          <a:lstStyle>
            <a:lvl1pPr marL="0" indent="0">
              <a:spcBef>
                <a:spcPts val="0"/>
              </a:spcBef>
              <a:buFontTx/>
              <a:buNone/>
              <a:defRPr lang="en-US" sz="2399" kern="1200" dirty="0" smtClean="0">
                <a:solidFill>
                  <a:schemeClr val="accent1"/>
                </a:solidFill>
                <a:latin typeface="Bebas Neue Bold" panose="020B0606020202050201" pitchFamily="34" charset="0"/>
                <a:ea typeface="+mn-ea"/>
                <a:cs typeface="+mn-cs"/>
              </a:defRPr>
            </a:lvl1pPr>
            <a:lvl2pPr marL="457115" indent="0">
              <a:buFontTx/>
              <a:buNone/>
              <a:defRPr/>
            </a:lvl2pPr>
            <a:lvl3pPr marL="914228" indent="0">
              <a:buFontTx/>
              <a:buNone/>
              <a:defRPr/>
            </a:lvl3pPr>
            <a:lvl4pPr marL="1371343" indent="0">
              <a:buFontTx/>
              <a:buNone/>
              <a:defRPr/>
            </a:lvl4pPr>
            <a:lvl5pPr marL="1828457" indent="0">
              <a:buFontTx/>
              <a:buNone/>
              <a:defRPr/>
            </a:lvl5pPr>
          </a:lstStyle>
          <a:p>
            <a:pPr lvl="0"/>
            <a:r>
              <a:rPr lang="en-US"/>
              <a:t>Edit Master text styles</a:t>
            </a:r>
          </a:p>
        </p:txBody>
      </p:sp>
      <p:sp>
        <p:nvSpPr>
          <p:cNvPr id="20" name="Date Placeholder 11"/>
          <p:cNvSpPr>
            <a:spLocks noGrp="1"/>
          </p:cNvSpPr>
          <p:nvPr>
            <p:ph type="dt" sz="half" idx="2"/>
          </p:nvPr>
        </p:nvSpPr>
        <p:spPr>
          <a:xfrm>
            <a:off x="609600" y="6417935"/>
            <a:ext cx="2844800" cy="328295"/>
          </a:xfrm>
        </p:spPr>
        <p:txBody>
          <a:bodyPr/>
          <a:lstStyle/>
          <a:p>
            <a:fld id="{FB908D4B-B5FC-4342-9BBF-D4F2BEC9283B}" type="datetime4">
              <a:rPr lang="en-US" smtClean="0"/>
              <a:t>April 25, 2024</a:t>
            </a:fld>
            <a:endParaRPr lang="en-US" dirty="0"/>
          </a:p>
        </p:txBody>
      </p:sp>
      <p:sp>
        <p:nvSpPr>
          <p:cNvPr id="21" name="Footer Placeholder 12"/>
          <p:cNvSpPr>
            <a:spLocks noGrp="1"/>
          </p:cNvSpPr>
          <p:nvPr>
            <p:ph type="ftr" sz="quarter" idx="3"/>
          </p:nvPr>
        </p:nvSpPr>
        <p:spPr>
          <a:xfrm>
            <a:off x="5181600" y="6417935"/>
            <a:ext cx="5283200" cy="328295"/>
          </a:xfrm>
        </p:spPr>
        <p:txBody>
          <a:bodyPr/>
          <a:lstStyle/>
          <a:p>
            <a:pPr algn="r"/>
            <a:r>
              <a:rPr lang="en-US" dirty="0"/>
              <a:t>©2017 Your Company. All Rights Reserved</a:t>
            </a:r>
          </a:p>
        </p:txBody>
      </p:sp>
      <p:grpSp>
        <p:nvGrpSpPr>
          <p:cNvPr id="13" name="Group 12"/>
          <p:cNvGrpSpPr/>
          <p:nvPr userDrawn="1"/>
        </p:nvGrpSpPr>
        <p:grpSpPr>
          <a:xfrm>
            <a:off x="333155" y="533400"/>
            <a:ext cx="158496" cy="533400"/>
            <a:chOff x="249866" y="533400"/>
            <a:chExt cx="118872" cy="533400"/>
          </a:xfrm>
        </p:grpSpPr>
        <p:cxnSp>
          <p:nvCxnSpPr>
            <p:cNvPr id="15" name="Straight Connector 14"/>
            <p:cNvCxnSpPr/>
            <p:nvPr/>
          </p:nvCxnSpPr>
          <p:spPr>
            <a:xfrm>
              <a:off x="304800" y="533400"/>
              <a:ext cx="0" cy="533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49866" y="723900"/>
              <a:ext cx="118872" cy="152400"/>
            </a:xfrm>
            <a:prstGeom prst="ellipse">
              <a:avLst/>
            </a:prstGeom>
            <a:solidFill>
              <a:schemeClr val="accent1"/>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grpSp>
      <p:sp>
        <p:nvSpPr>
          <p:cNvPr id="17" name="Slide Number Placeholder 13"/>
          <p:cNvSpPr>
            <a:spLocks noGrp="1"/>
          </p:cNvSpPr>
          <p:nvPr>
            <p:ph type="sldNum" sz="quarter" idx="4"/>
          </p:nvPr>
        </p:nvSpPr>
        <p:spPr>
          <a:xfrm>
            <a:off x="10972800" y="6373939"/>
            <a:ext cx="487680" cy="365760"/>
          </a:xfrm>
        </p:spPr>
        <p:txBody>
          <a:bodyPr tIns="18288" bIns="0"/>
          <a:lstStyle>
            <a:lvl1pPr>
              <a:defRPr sz="1200" spc="200" baseline="0"/>
            </a:lvl1pPr>
          </a:lstStyle>
          <a:p>
            <a:fld id="{9D955F5F-96B5-4123-A0BF-F5126ED54847}" type="slidenum">
              <a:rPr lang="en-US" smtClean="0"/>
              <a:pPr/>
              <a:t>‹#›</a:t>
            </a:fld>
            <a:endParaRPr lang="en-US" dirty="0"/>
          </a:p>
        </p:txBody>
      </p:sp>
    </p:spTree>
    <p:extLst>
      <p:ext uri="{BB962C8B-B14F-4D97-AF65-F5344CB8AC3E}">
        <p14:creationId xmlns:p14="http://schemas.microsoft.com/office/powerpoint/2010/main" val="199171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 content layout">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8"/>
            <a:ext cx="10871200" cy="1143000"/>
          </a:xfrm>
        </p:spPr>
        <p:txBody>
          <a:bodyPr/>
          <a:lstStyle>
            <a:lvl1pPr algn="l">
              <a:defRPr>
                <a:solidFill>
                  <a:schemeClr val="tx1"/>
                </a:solidFill>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711200" y="1752600"/>
            <a:ext cx="4978400" cy="660400"/>
          </a:xfrm>
        </p:spPr>
        <p:txBody>
          <a:bodyPr>
            <a:normAutofit/>
          </a:bodyPr>
          <a:lstStyle>
            <a:lvl1pPr marL="0" indent="0">
              <a:spcBef>
                <a:spcPts val="0"/>
              </a:spcBef>
              <a:buFontTx/>
              <a:buNone/>
              <a:defRPr lang="en-US" sz="2399" kern="1200" dirty="0" smtClean="0">
                <a:solidFill>
                  <a:schemeClr val="accent1"/>
                </a:solidFill>
                <a:latin typeface="Bebas Neue Bold" panose="020B0606020202050201" pitchFamily="34" charset="0"/>
                <a:ea typeface="+mn-ea"/>
                <a:cs typeface="+mn-cs"/>
              </a:defRPr>
            </a:lvl1pPr>
            <a:lvl2pPr marL="457115" indent="0">
              <a:buFontTx/>
              <a:buNone/>
              <a:defRPr/>
            </a:lvl2pPr>
            <a:lvl3pPr marL="914228" indent="0">
              <a:buFontTx/>
              <a:buNone/>
              <a:defRPr/>
            </a:lvl3pPr>
            <a:lvl4pPr marL="1371343" indent="0">
              <a:buFontTx/>
              <a:buNone/>
              <a:defRPr/>
            </a:lvl4pPr>
            <a:lvl5pPr marL="1828457" indent="0">
              <a:buFontTx/>
              <a:buNone/>
              <a:defRPr/>
            </a:lvl5pPr>
          </a:lstStyle>
          <a:p>
            <a:pPr lvl="0"/>
            <a:r>
              <a:rPr lang="en-US"/>
              <a:t>Edit Master text styles</a:t>
            </a:r>
          </a:p>
        </p:txBody>
      </p:sp>
      <p:sp>
        <p:nvSpPr>
          <p:cNvPr id="11" name="Text Placeholder 11"/>
          <p:cNvSpPr>
            <a:spLocks noGrp="1"/>
          </p:cNvSpPr>
          <p:nvPr>
            <p:ph type="body" sz="quarter" idx="16"/>
          </p:nvPr>
        </p:nvSpPr>
        <p:spPr>
          <a:xfrm>
            <a:off x="6604000" y="1752600"/>
            <a:ext cx="4978400" cy="660400"/>
          </a:xfrm>
        </p:spPr>
        <p:txBody>
          <a:bodyPr>
            <a:normAutofit/>
          </a:bodyPr>
          <a:lstStyle>
            <a:lvl1pPr marL="0" indent="0">
              <a:spcBef>
                <a:spcPts val="0"/>
              </a:spcBef>
              <a:buFontTx/>
              <a:buNone/>
              <a:defRPr lang="en-US" sz="2399" kern="1200" dirty="0" smtClean="0">
                <a:solidFill>
                  <a:schemeClr val="accent1"/>
                </a:solidFill>
                <a:latin typeface="Bebas Neue Bold" panose="020B0606020202050201" pitchFamily="34" charset="0"/>
                <a:ea typeface="+mn-ea"/>
                <a:cs typeface="+mn-cs"/>
              </a:defRPr>
            </a:lvl1pPr>
            <a:lvl2pPr marL="457115" indent="0">
              <a:buFontTx/>
              <a:buNone/>
              <a:defRPr/>
            </a:lvl2pPr>
            <a:lvl3pPr marL="914228" indent="0">
              <a:buFontTx/>
              <a:buNone/>
              <a:defRPr/>
            </a:lvl3pPr>
            <a:lvl4pPr marL="1371343" indent="0">
              <a:buFontTx/>
              <a:buNone/>
              <a:defRPr/>
            </a:lvl4pPr>
            <a:lvl5pPr marL="1828457" indent="0">
              <a:buFontTx/>
              <a:buNone/>
              <a:defRPr/>
            </a:lvl5pPr>
          </a:lstStyle>
          <a:p>
            <a:pPr lvl="0"/>
            <a:r>
              <a:rPr lang="en-US"/>
              <a:t>Edit Master text styles</a:t>
            </a:r>
          </a:p>
        </p:txBody>
      </p:sp>
      <p:sp>
        <p:nvSpPr>
          <p:cNvPr id="20" name="Date Placeholder 11"/>
          <p:cNvSpPr>
            <a:spLocks noGrp="1"/>
          </p:cNvSpPr>
          <p:nvPr>
            <p:ph type="dt" sz="half" idx="2"/>
          </p:nvPr>
        </p:nvSpPr>
        <p:spPr>
          <a:xfrm>
            <a:off x="609600" y="6417935"/>
            <a:ext cx="2844800" cy="328295"/>
          </a:xfrm>
        </p:spPr>
        <p:txBody>
          <a:bodyPr/>
          <a:lstStyle/>
          <a:p>
            <a:fld id="{9FD61C7E-C725-4318-87E2-0B187A62F214}" type="datetime4">
              <a:rPr lang="en-US" smtClean="0"/>
              <a:t>April 25, 2024</a:t>
            </a:fld>
            <a:endParaRPr lang="en-US" dirty="0"/>
          </a:p>
        </p:txBody>
      </p:sp>
      <p:sp>
        <p:nvSpPr>
          <p:cNvPr id="21" name="Footer Placeholder 12"/>
          <p:cNvSpPr>
            <a:spLocks noGrp="1"/>
          </p:cNvSpPr>
          <p:nvPr>
            <p:ph type="ftr" sz="quarter" idx="3"/>
          </p:nvPr>
        </p:nvSpPr>
        <p:spPr>
          <a:xfrm>
            <a:off x="5181600" y="6417935"/>
            <a:ext cx="5283200" cy="328295"/>
          </a:xfrm>
        </p:spPr>
        <p:txBody>
          <a:bodyPr/>
          <a:lstStyle/>
          <a:p>
            <a:pPr algn="r"/>
            <a:r>
              <a:rPr lang="en-US" dirty="0"/>
              <a:t>©2017 Your Company. All Rights Reserved</a:t>
            </a:r>
          </a:p>
        </p:txBody>
      </p:sp>
      <p:grpSp>
        <p:nvGrpSpPr>
          <p:cNvPr id="13" name="Group 12"/>
          <p:cNvGrpSpPr/>
          <p:nvPr userDrawn="1"/>
        </p:nvGrpSpPr>
        <p:grpSpPr>
          <a:xfrm>
            <a:off x="333155" y="533400"/>
            <a:ext cx="158496" cy="533400"/>
            <a:chOff x="249866" y="533400"/>
            <a:chExt cx="118872" cy="533400"/>
          </a:xfrm>
        </p:grpSpPr>
        <p:cxnSp>
          <p:nvCxnSpPr>
            <p:cNvPr id="15" name="Straight Connector 14"/>
            <p:cNvCxnSpPr/>
            <p:nvPr/>
          </p:nvCxnSpPr>
          <p:spPr>
            <a:xfrm>
              <a:off x="304800" y="533400"/>
              <a:ext cx="0" cy="533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49866" y="723900"/>
              <a:ext cx="118872" cy="152400"/>
            </a:xfrm>
            <a:prstGeom prst="ellipse">
              <a:avLst/>
            </a:prstGeom>
            <a:solidFill>
              <a:schemeClr val="accent1"/>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grpSp>
      <p:sp>
        <p:nvSpPr>
          <p:cNvPr id="3" name="Content Placeholder 2"/>
          <p:cNvSpPr>
            <a:spLocks noGrp="1"/>
          </p:cNvSpPr>
          <p:nvPr>
            <p:ph sz="quarter" idx="17"/>
          </p:nvPr>
        </p:nvSpPr>
        <p:spPr>
          <a:xfrm>
            <a:off x="711200" y="2465917"/>
            <a:ext cx="4978400" cy="3706284"/>
          </a:xfrm>
        </p:spPr>
        <p:txBody>
          <a:bodyPr vert="horz" lIns="91440" tIns="45720" rIns="91440" bIns="45720" rtlCol="0">
            <a:normAutofit/>
          </a:bodyPr>
          <a:lstStyle>
            <a:lvl1pPr marL="0" indent="0">
              <a:spcBef>
                <a:spcPts val="0"/>
              </a:spcBef>
              <a:buFontTx/>
              <a:buNone/>
              <a:defRPr lang="en-US" sz="1200"/>
            </a:lvl1pPr>
          </a:lstStyle>
          <a:p>
            <a:pPr marL="0" lvl="0" indent="0">
              <a:spcBef>
                <a:spcPts val="0"/>
              </a:spcBef>
              <a:buFontTx/>
              <a:buNone/>
            </a:pPr>
            <a:r>
              <a:rPr lang="en-US"/>
              <a:t>Edit Master text styles</a:t>
            </a:r>
          </a:p>
        </p:txBody>
      </p:sp>
      <p:sp>
        <p:nvSpPr>
          <p:cNvPr id="17" name="Content Placeholder 2"/>
          <p:cNvSpPr>
            <a:spLocks noGrp="1"/>
          </p:cNvSpPr>
          <p:nvPr>
            <p:ph sz="quarter" idx="18"/>
          </p:nvPr>
        </p:nvSpPr>
        <p:spPr>
          <a:xfrm>
            <a:off x="6604000" y="2465917"/>
            <a:ext cx="4978400" cy="3706284"/>
          </a:xfrm>
        </p:spPr>
        <p:txBody>
          <a:bodyPr vert="horz" lIns="91440" tIns="45720" rIns="91440" bIns="45720" rtlCol="0">
            <a:normAutofit/>
          </a:bodyPr>
          <a:lstStyle>
            <a:lvl1pPr marL="0" indent="0">
              <a:spcBef>
                <a:spcPts val="0"/>
              </a:spcBef>
              <a:buFontTx/>
              <a:buNone/>
              <a:defRPr lang="en-US" sz="1200" smtClean="0"/>
            </a:lvl1pPr>
            <a:lvl2pPr marL="0" indent="0">
              <a:buFontTx/>
              <a:buNone/>
              <a:defRPr lang="en-US" sz="1500" smtClean="0"/>
            </a:lvl2pPr>
            <a:lvl3pPr marL="0" indent="0">
              <a:buFontTx/>
              <a:buNone/>
              <a:defRPr lang="en-US" sz="1500" smtClean="0"/>
            </a:lvl3pPr>
            <a:lvl4pPr marL="0" indent="0">
              <a:buFontTx/>
              <a:buNone/>
              <a:defRPr lang="en-US" sz="1500" smtClean="0"/>
            </a:lvl4pPr>
            <a:lvl5pPr marL="0" indent="0">
              <a:buFontTx/>
              <a:buNone/>
              <a:defRPr lang="en-US" sz="1500"/>
            </a:lvl5pPr>
          </a:lstStyle>
          <a:p>
            <a:pPr marL="0" lvl="0" indent="0">
              <a:spcBef>
                <a:spcPts val="0"/>
              </a:spcBef>
              <a:buFontTx/>
              <a:buNone/>
            </a:pPr>
            <a:r>
              <a:rPr lang="en-US"/>
              <a:t>Edit Master text styles</a:t>
            </a:r>
          </a:p>
        </p:txBody>
      </p:sp>
      <p:sp>
        <p:nvSpPr>
          <p:cNvPr id="14" name="Slide Number Placeholder 13"/>
          <p:cNvSpPr>
            <a:spLocks noGrp="1"/>
          </p:cNvSpPr>
          <p:nvPr>
            <p:ph type="sldNum" sz="quarter" idx="4"/>
          </p:nvPr>
        </p:nvSpPr>
        <p:spPr>
          <a:xfrm>
            <a:off x="10972800" y="6373939"/>
            <a:ext cx="487680" cy="365760"/>
          </a:xfrm>
        </p:spPr>
        <p:txBody>
          <a:bodyPr tIns="18288" bIns="0"/>
          <a:lstStyle>
            <a:lvl1pPr>
              <a:defRPr sz="1200" spc="200" baseline="0"/>
            </a:lvl1pPr>
          </a:lstStyle>
          <a:p>
            <a:fld id="{9D955F5F-96B5-4123-A0BF-F5126ED54847}" type="slidenum">
              <a:rPr lang="en-US" smtClean="0"/>
              <a:pPr/>
              <a:t>‹#›</a:t>
            </a:fld>
            <a:endParaRPr lang="en-US" dirty="0"/>
          </a:p>
        </p:txBody>
      </p:sp>
    </p:spTree>
    <p:extLst>
      <p:ext uri="{BB962C8B-B14F-4D97-AF65-F5344CB8AC3E}">
        <p14:creationId xmlns:p14="http://schemas.microsoft.com/office/powerpoint/2010/main" val="2256366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3599"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4"/>
            <a:ext cx="12192000" cy="419379"/>
          </a:xfrm>
          <a:prstGeom prst="rect">
            <a:avLst/>
          </a:prstGeom>
        </p:spPr>
        <p:txBody>
          <a:bodyPr anchor="ctr"/>
          <a:lstStyle>
            <a:lvl1pPr marL="0" marR="0" indent="0" algn="ctr" defTabSz="685663"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663"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056485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rame - Rationale">
    <p:spTree>
      <p:nvGrpSpPr>
        <p:cNvPr id="1" name=""/>
        <p:cNvGrpSpPr/>
        <p:nvPr/>
      </p:nvGrpSpPr>
      <p:grpSpPr>
        <a:xfrm>
          <a:off x="0" y="0"/>
          <a:ext cx="0" cy="0"/>
          <a:chOff x="0" y="0"/>
          <a:chExt cx="0" cy="0"/>
        </a:xfrm>
      </p:grpSpPr>
      <p:sp>
        <p:nvSpPr>
          <p:cNvPr id="16" name="Rectangle 15"/>
          <p:cNvSpPr/>
          <p:nvPr userDrawn="1"/>
        </p:nvSpPr>
        <p:spPr>
          <a:xfrm>
            <a:off x="0" y="-2"/>
            <a:ext cx="240832" cy="868681"/>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99" dirty="0"/>
          </a:p>
        </p:txBody>
      </p:sp>
      <p:sp>
        <p:nvSpPr>
          <p:cNvPr id="8" name="Title Placeholder 1"/>
          <p:cNvSpPr>
            <a:spLocks noGrp="1"/>
          </p:cNvSpPr>
          <p:nvPr>
            <p:ph type="title"/>
          </p:nvPr>
        </p:nvSpPr>
        <p:spPr>
          <a:xfrm>
            <a:off x="280525" y="283110"/>
            <a:ext cx="10683571" cy="578085"/>
          </a:xfrm>
          <a:prstGeom prst="rect">
            <a:avLst/>
          </a:prstGeom>
        </p:spPr>
        <p:txBody>
          <a:bodyPr vert="horz" lIns="91440" tIns="45720" rIns="91440" bIns="45720" rtlCol="0" anchor="t">
            <a:normAutofit/>
          </a:bodyPr>
          <a:lstStyle/>
          <a:p>
            <a:r>
              <a:rPr lang="en-US" dirty="0"/>
              <a:t>Click to edit Master title style</a:t>
            </a:r>
          </a:p>
        </p:txBody>
      </p:sp>
      <p:grpSp>
        <p:nvGrpSpPr>
          <p:cNvPr id="9" name="Group 8"/>
          <p:cNvGrpSpPr/>
          <p:nvPr userDrawn="1"/>
        </p:nvGrpSpPr>
        <p:grpSpPr>
          <a:xfrm>
            <a:off x="10964095" y="130844"/>
            <a:ext cx="971259" cy="836608"/>
            <a:chOff x="4067965" y="1400426"/>
            <a:chExt cx="1121791" cy="1370070"/>
          </a:xfrm>
        </p:grpSpPr>
        <p:sp>
          <p:nvSpPr>
            <p:cNvPr id="10" name="Pentagon 9"/>
            <p:cNvSpPr/>
            <p:nvPr userDrawn="1"/>
          </p:nvSpPr>
          <p:spPr>
            <a:xfrm>
              <a:off x="4488379" y="1492936"/>
              <a:ext cx="701377" cy="157094"/>
            </a:xfrm>
            <a:prstGeom prst="homePlate">
              <a:avLst/>
            </a:prstGeom>
            <a:solidFill>
              <a:schemeClr val="accent6"/>
            </a:solidFill>
            <a:ln>
              <a:solidFill>
                <a:schemeClr val="bg1"/>
              </a:solidFill>
            </a:ln>
            <a:effectLst/>
            <a:scene3d>
              <a:camera prst="orthographicFront">
                <a:rot lat="20713972" lon="3320720" rev="21440153"/>
              </a:camera>
              <a:lightRig rig="threePt" dir="t"/>
            </a:scene3d>
            <a:sp3d>
              <a:bevelB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99" dirty="0"/>
            </a:p>
          </p:txBody>
        </p:sp>
        <p:sp>
          <p:nvSpPr>
            <p:cNvPr id="11" name="Pentagon 10"/>
            <p:cNvSpPr/>
            <p:nvPr userDrawn="1"/>
          </p:nvSpPr>
          <p:spPr>
            <a:xfrm rot="10800000">
              <a:off x="4067965" y="1770274"/>
              <a:ext cx="701377" cy="157094"/>
            </a:xfrm>
            <a:prstGeom prst="homePlate">
              <a:avLst/>
            </a:prstGeom>
            <a:solidFill>
              <a:schemeClr val="accent6"/>
            </a:solidFill>
            <a:ln>
              <a:solidFill>
                <a:schemeClr val="bg1"/>
              </a:solidFill>
            </a:ln>
            <a:effectLst/>
            <a:scene3d>
              <a:camera prst="orthographicFront">
                <a:rot lat="900000" lon="18299985" rev="0"/>
              </a:camera>
              <a:lightRig rig="threePt" dir="t"/>
            </a:scene3d>
            <a:sp3d>
              <a:bevelB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99" dirty="0"/>
            </a:p>
          </p:txBody>
        </p:sp>
        <p:sp>
          <p:nvSpPr>
            <p:cNvPr id="12" name="Pentagon 11"/>
            <p:cNvSpPr/>
            <p:nvPr userDrawn="1"/>
          </p:nvSpPr>
          <p:spPr>
            <a:xfrm rot="10800000">
              <a:off x="4179090" y="1400426"/>
              <a:ext cx="465480" cy="190582"/>
            </a:xfrm>
            <a:prstGeom prst="homePlate">
              <a:avLst/>
            </a:prstGeom>
            <a:solidFill>
              <a:schemeClr val="accent6"/>
            </a:solidFill>
            <a:ln>
              <a:solidFill>
                <a:schemeClr val="bg2"/>
              </a:solidFill>
            </a:ln>
            <a:effectLst>
              <a:outerShdw blurRad="50800" dist="38100" dir="10800000" algn="r" rotWithShape="0">
                <a:prstClr val="black">
                  <a:alpha val="40000"/>
                </a:prstClr>
              </a:outerShdw>
            </a:effectLst>
            <a:scene3d>
              <a:camera prst="orthographicFront"/>
              <a:lightRig rig="threePt" dir="t"/>
            </a:scene3d>
            <a:sp3d>
              <a:bevelB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99" dirty="0"/>
            </a:p>
          </p:txBody>
        </p:sp>
        <p:sp>
          <p:nvSpPr>
            <p:cNvPr id="13" name="Pentagon 12"/>
            <p:cNvSpPr/>
            <p:nvPr userDrawn="1"/>
          </p:nvSpPr>
          <p:spPr>
            <a:xfrm>
              <a:off x="4656788" y="1819373"/>
              <a:ext cx="469576" cy="174414"/>
            </a:xfrm>
            <a:prstGeom prst="homePlate">
              <a:avLst/>
            </a:prstGeom>
            <a:solidFill>
              <a:schemeClr val="accent6"/>
            </a:solidFill>
            <a:ln>
              <a:solidFill>
                <a:schemeClr val="bg2"/>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99" dirty="0"/>
            </a:p>
          </p:txBody>
        </p:sp>
        <p:sp>
          <p:nvSpPr>
            <p:cNvPr id="14" name="Flowchart: Process 13"/>
            <p:cNvSpPr/>
            <p:nvPr userDrawn="1"/>
          </p:nvSpPr>
          <p:spPr>
            <a:xfrm>
              <a:off x="4618573" y="1407808"/>
              <a:ext cx="45719" cy="1362688"/>
            </a:xfrm>
            <a:prstGeom prst="flowChartProcess">
              <a:avLst/>
            </a:prstGeom>
            <a:solidFill>
              <a:schemeClr val="accent6">
                <a:lumMod val="7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99" dirty="0"/>
            </a:p>
          </p:txBody>
        </p:sp>
      </p:grpSp>
      <p:sp>
        <p:nvSpPr>
          <p:cNvPr id="15" name="Text Placeholder 2"/>
          <p:cNvSpPr>
            <a:spLocks noGrp="1"/>
          </p:cNvSpPr>
          <p:nvPr>
            <p:ph idx="1"/>
          </p:nvPr>
        </p:nvSpPr>
        <p:spPr>
          <a:xfrm>
            <a:off x="280526" y="1073713"/>
            <a:ext cx="11654828" cy="5050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95538368"/>
      </p:ext>
    </p:extLst>
  </p:cSld>
  <p:clrMapOvr>
    <a:masterClrMapping/>
  </p:clrMapOvr>
  <p:hf hdr="0"/>
  <p:extLst>
    <p:ext uri="{DCECCB84-F9BA-43D5-87BE-67443E8EF086}">
      <p15:sldGuideLst xmlns:p15="http://schemas.microsoft.com/office/powerpoint/2012/main">
        <p15:guide id="1" orient="horz" pos="144">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ubject divider slide_3">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7097" y="1547782"/>
            <a:ext cx="12064905" cy="2912544"/>
          </a:xfrm>
          <a:prstGeom prst="rect">
            <a:avLst/>
          </a:prstGeom>
        </p:spPr>
      </p:pic>
      <p:sp>
        <p:nvSpPr>
          <p:cNvPr id="15" name="Rectangle 14"/>
          <p:cNvSpPr/>
          <p:nvPr userDrawn="1"/>
        </p:nvSpPr>
        <p:spPr>
          <a:xfrm>
            <a:off x="-1" y="4100300"/>
            <a:ext cx="12192001" cy="1245603"/>
          </a:xfrm>
          <a:prstGeom prst="rect">
            <a:avLst/>
          </a:prstGeom>
          <a:solidFill>
            <a:schemeClr val="tx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747" dirty="0"/>
              <a:t>  </a:t>
            </a:r>
          </a:p>
        </p:txBody>
      </p:sp>
      <p:sp>
        <p:nvSpPr>
          <p:cNvPr id="16" name="Text Placeholder 13"/>
          <p:cNvSpPr>
            <a:spLocks noGrp="1"/>
          </p:cNvSpPr>
          <p:nvPr>
            <p:ph type="body" sz="quarter" idx="10" hasCustomPrompt="1"/>
          </p:nvPr>
        </p:nvSpPr>
        <p:spPr>
          <a:xfrm>
            <a:off x="804025" y="4460325"/>
            <a:ext cx="10756291" cy="630046"/>
          </a:xfrm>
        </p:spPr>
        <p:txBody>
          <a:bodyPr>
            <a:normAutofit/>
          </a:bodyPr>
          <a:lstStyle>
            <a:lvl1pPr marL="0" indent="0">
              <a:buFontTx/>
              <a:buNone/>
              <a:defRPr sz="2524" b="0" baseline="0">
                <a:solidFill>
                  <a:schemeClr val="bg1"/>
                </a:solidFill>
              </a:defRPr>
            </a:lvl1pPr>
            <a:lvl2pPr marL="266266" indent="0">
              <a:buFontTx/>
              <a:buNone/>
              <a:defRPr/>
            </a:lvl2pPr>
            <a:lvl3pPr marL="532532" indent="0">
              <a:buFontTx/>
              <a:buNone/>
              <a:defRPr/>
            </a:lvl3pPr>
            <a:lvl4pPr marL="825424" indent="0">
              <a:buFontTx/>
              <a:buNone/>
              <a:defRPr/>
            </a:lvl4pPr>
            <a:lvl5pPr marL="1775106" indent="0">
              <a:buFontTx/>
              <a:buNone/>
              <a:defRPr/>
            </a:lvl5pPr>
          </a:lstStyle>
          <a:p>
            <a:pPr lvl="0"/>
            <a:r>
              <a:rPr lang="en-US" dirty="0"/>
              <a:t>Click here to add section title</a:t>
            </a:r>
          </a:p>
        </p:txBody>
      </p:sp>
      <p:sp>
        <p:nvSpPr>
          <p:cNvPr id="17" name="Rectangle 16"/>
          <p:cNvSpPr/>
          <p:nvPr userDrawn="1"/>
        </p:nvSpPr>
        <p:spPr>
          <a:xfrm>
            <a:off x="2" y="1547782"/>
            <a:ext cx="132721" cy="3798120"/>
          </a:xfrm>
          <a:prstGeom prst="rect">
            <a:avLst/>
          </a:prstGeom>
          <a:solidFill>
            <a:srgbClr val="71C5E8"/>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747" dirty="0"/>
              <a:t>  </a:t>
            </a:r>
          </a:p>
        </p:txBody>
      </p:sp>
      <p:sp>
        <p:nvSpPr>
          <p:cNvPr id="2" name="TextBox 1"/>
          <p:cNvSpPr txBox="1"/>
          <p:nvPr userDrawn="1"/>
        </p:nvSpPr>
        <p:spPr>
          <a:xfrm>
            <a:off x="74831790" y="3942081"/>
            <a:ext cx="184731" cy="361189"/>
          </a:xfrm>
          <a:prstGeom prst="rect">
            <a:avLst/>
          </a:prstGeom>
          <a:noFill/>
        </p:spPr>
        <p:txBody>
          <a:bodyPr wrap="none" rtlCol="0">
            <a:spAutoFit/>
          </a:bodyPr>
          <a:lstStyle/>
          <a:p>
            <a:endParaRPr lang="en-US" sz="1747" dirty="0"/>
          </a:p>
        </p:txBody>
      </p:sp>
      <p:sp>
        <p:nvSpPr>
          <p:cNvPr id="19" name="TextBox 18"/>
          <p:cNvSpPr txBox="1"/>
          <p:nvPr userDrawn="1"/>
        </p:nvSpPr>
        <p:spPr>
          <a:xfrm>
            <a:off x="7640322" y="338976"/>
            <a:ext cx="4008457" cy="241733"/>
          </a:xfrm>
          <a:prstGeom prst="rect">
            <a:avLst/>
          </a:prstGeom>
          <a:noFill/>
        </p:spPr>
        <p:txBody>
          <a:bodyPr wrap="square" rtlCol="0">
            <a:spAutoFit/>
          </a:bodyPr>
          <a:lstStyle/>
          <a:p>
            <a:pPr algn="r"/>
            <a:r>
              <a:rPr lang="en-US" sz="971" b="1" dirty="0">
                <a:solidFill>
                  <a:schemeClr val="tx2"/>
                </a:solidFill>
                <a:latin typeface="Arial"/>
                <a:cs typeface="Arial"/>
              </a:rPr>
              <a:t>A BETTER WAY </a:t>
            </a:r>
            <a:r>
              <a:rPr lang="en-US" sz="971" dirty="0">
                <a:solidFill>
                  <a:schemeClr val="accent4"/>
                </a:solidFill>
                <a:latin typeface="Arial"/>
                <a:cs typeface="Arial"/>
              </a:rPr>
              <a:t>TO TAKE CARE OF BUSINESS</a:t>
            </a:r>
          </a:p>
        </p:txBody>
      </p:sp>
    </p:spTree>
    <p:extLst>
      <p:ext uri="{BB962C8B-B14F-4D97-AF65-F5344CB8AC3E}">
        <p14:creationId xmlns:p14="http://schemas.microsoft.com/office/powerpoint/2010/main" val="17593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1D16790-3E1A-49A6-9DD5-B203FBB2DD10}"/>
              </a:ext>
            </a:extLst>
          </p:cNvPr>
          <p:cNvSpPr>
            <a:spLocks noGrp="1"/>
          </p:cNvSpPr>
          <p:nvPr>
            <p:ph type="sldNum" sz="quarter" idx="10"/>
          </p:nvPr>
        </p:nvSpPr>
        <p:spPr/>
        <p:txBody>
          <a:bodyPr/>
          <a:lstStyle/>
          <a:p>
            <a:fld id="{81D60167-4931-47E6-BA6A-407CBD079E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374" y="202591"/>
            <a:ext cx="3806855" cy="194651"/>
          </a:xfrm>
        </p:spPr>
        <p:txBody>
          <a:bodyPr wrap="none">
            <a:noAutofit/>
          </a:bodyPr>
          <a:lstStyle>
            <a:lvl1pPr marL="0" indent="0" algn="l">
              <a:buNone/>
              <a:defRPr sz="825" baseline="0">
                <a:solidFill>
                  <a:schemeClr val="tx1">
                    <a:lumMod val="75000"/>
                    <a:lumOff val="25000"/>
                  </a:schemeClr>
                </a:solidFill>
              </a:defRPr>
            </a:lvl1pPr>
          </a:lstStyle>
          <a:p>
            <a:pPr lvl="0"/>
            <a:r>
              <a:rPr lang="en-US" dirty="0"/>
              <a:t>CONTENT DESCRIPTION (optional)</a:t>
            </a:r>
          </a:p>
        </p:txBody>
      </p:sp>
      <p:sp>
        <p:nvSpPr>
          <p:cNvPr id="2" name="Title 1"/>
          <p:cNvSpPr>
            <a:spLocks noGrp="1"/>
          </p:cNvSpPr>
          <p:nvPr>
            <p:ph type="title" hasCustomPrompt="1"/>
          </p:nvPr>
        </p:nvSpPr>
        <p:spPr>
          <a:xfrm>
            <a:off x="876981" y="705681"/>
            <a:ext cx="10418993" cy="1004887"/>
          </a:xfrm>
        </p:spPr>
        <p:txBody>
          <a:bodyPr/>
          <a:lstStyle>
            <a:lvl1pPr>
              <a:defRPr baseline="0"/>
            </a:lvl1pPr>
          </a:lstStyle>
          <a:p>
            <a:r>
              <a:rPr lang="en-US" dirty="0"/>
              <a:t>Headline goes here</a:t>
            </a:r>
          </a:p>
        </p:txBody>
      </p:sp>
      <p:sp>
        <p:nvSpPr>
          <p:cNvPr id="6" name="Content Placeholder 5"/>
          <p:cNvSpPr>
            <a:spLocks noGrp="1"/>
          </p:cNvSpPr>
          <p:nvPr>
            <p:ph sz="quarter" idx="19"/>
          </p:nvPr>
        </p:nvSpPr>
        <p:spPr>
          <a:xfrm>
            <a:off x="876981" y="1761996"/>
            <a:ext cx="10418993" cy="4152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4"/>
          </p:nvPr>
        </p:nvSpPr>
        <p:spPr>
          <a:xfrm>
            <a:off x="327950" y="6381476"/>
            <a:ext cx="8119212" cy="365125"/>
          </a:xfrm>
          <a:prstGeom prst="rect">
            <a:avLst/>
          </a:prstGeom>
        </p:spPr>
        <p:txBody>
          <a:bodyPr vert="horz" lIns="91440" tIns="45720" rIns="91440" bIns="45720" rtlCol="0" anchor="b" anchorCtr="0"/>
          <a:lstStyle>
            <a:lvl1pPr algn="l">
              <a:defRPr sz="750">
                <a:solidFill>
                  <a:schemeClr val="tx1">
                    <a:tint val="75000"/>
                  </a:schemeClr>
                </a:solidFill>
              </a:defRPr>
            </a:lvl1pPr>
          </a:lstStyle>
          <a:p>
            <a:fld id="{8C8B385D-DF67-E241-B0BF-76B80A8E743B}" type="slidenum">
              <a:rPr lang="en-US" smtClean="0"/>
              <a:pPr/>
              <a:t>‹#›</a:t>
            </a:fld>
            <a:endParaRPr lang="en-US" dirty="0"/>
          </a:p>
        </p:txBody>
      </p:sp>
      <p:sp>
        <p:nvSpPr>
          <p:cNvPr id="8" name="Text Placeholder 10"/>
          <p:cNvSpPr>
            <a:spLocks noGrp="1"/>
          </p:cNvSpPr>
          <p:nvPr>
            <p:ph type="body" sz="quarter" idx="15" hasCustomPrompt="1"/>
          </p:nvPr>
        </p:nvSpPr>
        <p:spPr>
          <a:xfrm>
            <a:off x="7984469" y="202591"/>
            <a:ext cx="3806855" cy="194651"/>
          </a:xfrm>
        </p:spPr>
        <p:txBody>
          <a:bodyPr wrap="none">
            <a:noAutofit/>
          </a:bodyPr>
          <a:lstStyle>
            <a:lvl1pPr marL="0" indent="0" algn="r">
              <a:buNone/>
              <a:defRPr sz="825" baseline="0">
                <a:solidFill>
                  <a:schemeClr val="tx1">
                    <a:lumMod val="75000"/>
                    <a:lumOff val="25000"/>
                  </a:schemeClr>
                </a:solidFill>
              </a:defRPr>
            </a:lvl1pPr>
          </a:lstStyle>
          <a:p>
            <a:pPr lvl="0"/>
            <a:r>
              <a:rPr lang="en-US" dirty="0"/>
              <a:t>WORK NAME (optional)</a:t>
            </a:r>
          </a:p>
        </p:txBody>
      </p:sp>
    </p:spTree>
    <p:extLst>
      <p:ext uri="{BB962C8B-B14F-4D97-AF65-F5344CB8AC3E}">
        <p14:creationId xmlns:p14="http://schemas.microsoft.com/office/powerpoint/2010/main" val="2263456475"/>
      </p:ext>
    </p:extLst>
  </p:cSld>
  <p:clrMapOvr>
    <a:masterClrMapping/>
  </p:clrMapOvr>
  <p:extLst>
    <p:ext uri="{DCECCB84-F9BA-43D5-87BE-67443E8EF086}">
      <p15:sldGuideLst xmlns:p15="http://schemas.microsoft.com/office/powerpoint/2012/main">
        <p15:guide id="1" pos="913">
          <p15:clr>
            <a:srgbClr val="FBAE40"/>
          </p15:clr>
        </p15:guide>
        <p15:guide id="2" pos="1105">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77">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32">
          <p15:clr>
            <a:srgbClr val="FBAE40"/>
          </p15:clr>
        </p15:guide>
        <p15:guide id="26" pos="12025">
          <p15:clr>
            <a:srgbClr val="FBAE40"/>
          </p15:clr>
        </p15:guide>
        <p15:guide id="27" pos="1224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with Photo">
    <p:spTree>
      <p:nvGrpSpPr>
        <p:cNvPr id="1" name=""/>
        <p:cNvGrpSpPr/>
        <p:nvPr/>
      </p:nvGrpSpPr>
      <p:grpSpPr>
        <a:xfrm>
          <a:off x="0" y="0"/>
          <a:ext cx="0" cy="0"/>
          <a:chOff x="0" y="0"/>
          <a:chExt cx="0" cy="0"/>
        </a:xfrm>
      </p:grpSpPr>
      <p:sp>
        <p:nvSpPr>
          <p:cNvPr id="8" name="Text Placeholder 10"/>
          <p:cNvSpPr>
            <a:spLocks noGrp="1"/>
          </p:cNvSpPr>
          <p:nvPr>
            <p:ph type="body" sz="quarter" idx="15" hasCustomPrompt="1"/>
          </p:nvPr>
        </p:nvSpPr>
        <p:spPr>
          <a:xfrm>
            <a:off x="7984469" y="202591"/>
            <a:ext cx="3806855" cy="194651"/>
          </a:xfrm>
        </p:spPr>
        <p:txBody>
          <a:bodyPr wrap="none">
            <a:noAutofit/>
          </a:bodyPr>
          <a:lstStyle>
            <a:lvl1pPr marL="0" indent="0" algn="r">
              <a:buNone/>
              <a:defRPr sz="900" baseline="0">
                <a:solidFill>
                  <a:schemeClr val="tx1">
                    <a:lumMod val="75000"/>
                    <a:lumOff val="25000"/>
                  </a:schemeClr>
                </a:solidFill>
              </a:defRPr>
            </a:lvl1pPr>
          </a:lstStyle>
          <a:p>
            <a:pPr lvl="0"/>
            <a:r>
              <a:rPr lang="en-US" dirty="0"/>
              <a:t>DEPARTMENT NAME</a:t>
            </a:r>
          </a:p>
        </p:txBody>
      </p:sp>
      <p:sp>
        <p:nvSpPr>
          <p:cNvPr id="7" name="Text Placeholder 10"/>
          <p:cNvSpPr>
            <a:spLocks noGrp="1"/>
          </p:cNvSpPr>
          <p:nvPr>
            <p:ph type="body" sz="quarter" idx="14" hasCustomPrompt="1"/>
          </p:nvPr>
        </p:nvSpPr>
        <p:spPr>
          <a:xfrm>
            <a:off x="306374" y="202591"/>
            <a:ext cx="3806855" cy="194651"/>
          </a:xfrm>
        </p:spPr>
        <p:txBody>
          <a:bodyPr wrap="none">
            <a:noAutofit/>
          </a:bodyPr>
          <a:lstStyle>
            <a:lvl1pPr marL="0" indent="0" algn="l">
              <a:buNone/>
              <a:defRPr sz="825" baseline="0">
                <a:solidFill>
                  <a:schemeClr val="tx1">
                    <a:lumMod val="75000"/>
                    <a:lumOff val="25000"/>
                  </a:schemeClr>
                </a:solidFill>
              </a:defRPr>
            </a:lvl1pPr>
          </a:lstStyle>
          <a:p>
            <a:pPr lvl="0"/>
            <a:r>
              <a:rPr lang="en-US" dirty="0"/>
              <a:t>CONTENT DESCRIPTION</a:t>
            </a:r>
          </a:p>
        </p:txBody>
      </p:sp>
      <p:sp>
        <p:nvSpPr>
          <p:cNvPr id="22" name="Picture Placeholder 21"/>
          <p:cNvSpPr>
            <a:spLocks noGrp="1"/>
          </p:cNvSpPr>
          <p:nvPr>
            <p:ph type="pic" sz="quarter" idx="18"/>
          </p:nvPr>
        </p:nvSpPr>
        <p:spPr>
          <a:xfrm>
            <a:off x="7943610" y="0"/>
            <a:ext cx="4248391" cy="6858000"/>
          </a:xfrm>
          <a:solidFill>
            <a:schemeClr val="bg1">
              <a:lumMod val="95000"/>
            </a:schemeClr>
          </a:solidFill>
        </p:spPr>
        <p:txBody>
          <a:bodyPr anchor="ctr" anchorCtr="1">
            <a:noAutofit/>
          </a:bodyPr>
          <a:lstStyle/>
          <a:p>
            <a:endParaRPr lang="en-US" dirty="0"/>
          </a:p>
        </p:txBody>
      </p:sp>
      <p:sp>
        <p:nvSpPr>
          <p:cNvPr id="10" name="Text Placeholder 2"/>
          <p:cNvSpPr>
            <a:spLocks noGrp="1"/>
          </p:cNvSpPr>
          <p:nvPr>
            <p:ph type="body" sz="quarter" idx="17" hasCustomPrompt="1"/>
          </p:nvPr>
        </p:nvSpPr>
        <p:spPr>
          <a:xfrm>
            <a:off x="888091" y="1761996"/>
            <a:ext cx="6585163" cy="4015374"/>
          </a:xfrm>
        </p:spPr>
        <p:txBody>
          <a:bodyPr>
            <a:noAutofit/>
          </a:bodyPr>
          <a:lstStyle>
            <a:lvl1pPr marL="0" indent="0">
              <a:lnSpc>
                <a:spcPct val="120000"/>
              </a:lnSpc>
              <a:buFontTx/>
              <a:buNone/>
              <a:defRPr baseline="0">
                <a:solidFill>
                  <a:schemeClr val="tx1">
                    <a:lumMod val="85000"/>
                    <a:lumOff val="15000"/>
                  </a:schemeClr>
                </a:solidFill>
              </a:defRPr>
            </a:lvl1pPr>
            <a:lvl2pPr marL="342832" indent="0">
              <a:buFontTx/>
              <a:buNone/>
              <a:defRPr/>
            </a:lvl2pPr>
            <a:lvl3pPr marL="685663" indent="0">
              <a:buFontTx/>
              <a:buNone/>
              <a:defRPr/>
            </a:lvl3pPr>
            <a:lvl4pPr marL="1028495" indent="0">
              <a:buFontTx/>
              <a:buNone/>
              <a:defRPr/>
            </a:lvl4pPr>
            <a:lvl5pPr marL="1371326" indent="0">
              <a:buFontTx/>
              <a:buNone/>
              <a:defRPr/>
            </a:lvl5pPr>
          </a:lstStyle>
          <a:p>
            <a:pPr lvl="0"/>
            <a:r>
              <a:rPr lang="en-US" dirty="0"/>
              <a:t>Drag and drop your photo into photo in layout. Body copy goes here. Font is Arial. Standard body copy size is Arial 36pt. Minimal font size is 24pt. Feel free to stylize with bold and italic. Body color is “Black, text 1, lighter 15%” which can be found in the theme color drop down. Avoid PowerPoint WordArt (shadows/gradients/</a:t>
            </a:r>
            <a:r>
              <a:rPr lang="en-US" dirty="0" err="1"/>
              <a:t>etc</a:t>
            </a:r>
            <a:r>
              <a:rPr lang="en-US" dirty="0"/>
              <a:t>) styling. Keep transitions simple</a:t>
            </a:r>
          </a:p>
        </p:txBody>
      </p:sp>
      <p:sp>
        <p:nvSpPr>
          <p:cNvPr id="13" name="Title 1"/>
          <p:cNvSpPr>
            <a:spLocks noGrp="1"/>
          </p:cNvSpPr>
          <p:nvPr>
            <p:ph type="title" hasCustomPrompt="1"/>
          </p:nvPr>
        </p:nvSpPr>
        <p:spPr>
          <a:xfrm>
            <a:off x="888091" y="705681"/>
            <a:ext cx="6585163" cy="1004887"/>
          </a:xfrm>
        </p:spPr>
        <p:txBody>
          <a:bodyPr/>
          <a:lstStyle>
            <a:lvl1pPr>
              <a:defRPr baseline="0"/>
            </a:lvl1pPr>
          </a:lstStyle>
          <a:p>
            <a:r>
              <a:rPr lang="en-US" dirty="0"/>
              <a:t>Headline goes here</a:t>
            </a:r>
          </a:p>
        </p:txBody>
      </p:sp>
      <p:sp>
        <p:nvSpPr>
          <p:cNvPr id="9" name="Slide Number Placeholder 8"/>
          <p:cNvSpPr>
            <a:spLocks noGrp="1"/>
          </p:cNvSpPr>
          <p:nvPr>
            <p:ph type="sldNum" sz="quarter" idx="4"/>
          </p:nvPr>
        </p:nvSpPr>
        <p:spPr>
          <a:xfrm>
            <a:off x="327950" y="6381476"/>
            <a:ext cx="8119212" cy="365125"/>
          </a:xfrm>
          <a:prstGeom prst="rect">
            <a:avLst/>
          </a:prstGeom>
        </p:spPr>
        <p:txBody>
          <a:bodyPr vert="horz" lIns="91440" tIns="45720" rIns="91440" bIns="45720" rtlCol="0" anchor="b" anchorCtr="0"/>
          <a:lstStyle>
            <a:lvl1pPr algn="l">
              <a:defRPr sz="750">
                <a:solidFill>
                  <a:schemeClr val="tx1">
                    <a:tint val="75000"/>
                  </a:schemeClr>
                </a:solidFill>
              </a:defRPr>
            </a:lvl1pPr>
          </a:lstStyle>
          <a:p>
            <a:fld id="{8C8B385D-DF67-E241-B0BF-76B80A8E743B}" type="slidenum">
              <a:rPr lang="en-US" smtClean="0"/>
              <a:pPr/>
              <a:t>‹#›</a:t>
            </a:fld>
            <a:endParaRPr lang="en-US" dirty="0"/>
          </a:p>
        </p:txBody>
      </p:sp>
    </p:spTree>
    <p:extLst>
      <p:ext uri="{BB962C8B-B14F-4D97-AF65-F5344CB8AC3E}">
        <p14:creationId xmlns:p14="http://schemas.microsoft.com/office/powerpoint/2010/main" val="2140060600"/>
      </p:ext>
    </p:extLst>
  </p:cSld>
  <p:clrMapOvr>
    <a:masterClrMapping/>
  </p:clrMapOvr>
  <p:extLst>
    <p:ext uri="{DCECCB84-F9BA-43D5-87BE-67443E8EF086}">
      <p15:sldGuideLst xmlns:p15="http://schemas.microsoft.com/office/powerpoint/2012/main">
        <p15:guide id="1" pos="889">
          <p15:clr>
            <a:srgbClr val="FBAE40"/>
          </p15:clr>
        </p15:guide>
        <p15:guide id="2" pos="1105">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56">
          <p15:clr>
            <a:srgbClr val="FBAE40"/>
          </p15:clr>
        </p15:guide>
        <p15:guide id="26" pos="12025">
          <p15:clr>
            <a:srgbClr val="FBAE40"/>
          </p15:clr>
        </p15:guide>
        <p15:guide id="27" pos="122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0" name="Text Placeholder 10"/>
          <p:cNvSpPr>
            <a:spLocks noGrp="1"/>
          </p:cNvSpPr>
          <p:nvPr>
            <p:ph type="body" sz="quarter" idx="14" hasCustomPrompt="1"/>
          </p:nvPr>
        </p:nvSpPr>
        <p:spPr>
          <a:xfrm>
            <a:off x="306374" y="202591"/>
            <a:ext cx="3806855" cy="194651"/>
          </a:xfrm>
        </p:spPr>
        <p:txBody>
          <a:bodyPr wrap="none">
            <a:noAutofit/>
          </a:bodyPr>
          <a:lstStyle>
            <a:lvl1pPr marL="0" indent="0" algn="l">
              <a:buNone/>
              <a:defRPr sz="825" baseline="0">
                <a:solidFill>
                  <a:schemeClr val="tx1">
                    <a:lumMod val="75000"/>
                    <a:lumOff val="25000"/>
                  </a:schemeClr>
                </a:solidFill>
              </a:defRPr>
            </a:lvl1pPr>
          </a:lstStyle>
          <a:p>
            <a:pPr lvl="0"/>
            <a:r>
              <a:rPr lang="en-US" dirty="0"/>
              <a:t>CONTENT DESCRIPTION</a:t>
            </a:r>
          </a:p>
        </p:txBody>
      </p:sp>
      <p:sp>
        <p:nvSpPr>
          <p:cNvPr id="14" name="Title 1"/>
          <p:cNvSpPr>
            <a:spLocks noGrp="1"/>
          </p:cNvSpPr>
          <p:nvPr>
            <p:ph type="title" hasCustomPrompt="1"/>
          </p:nvPr>
        </p:nvSpPr>
        <p:spPr>
          <a:xfrm>
            <a:off x="888091" y="705681"/>
            <a:ext cx="10903231" cy="1004887"/>
          </a:xfrm>
        </p:spPr>
        <p:txBody>
          <a:bodyPr/>
          <a:lstStyle>
            <a:lvl1pPr>
              <a:defRPr baseline="0"/>
            </a:lvl1pPr>
          </a:lstStyle>
          <a:p>
            <a:r>
              <a:rPr lang="en-US" dirty="0"/>
              <a:t>Headline goes here</a:t>
            </a:r>
          </a:p>
        </p:txBody>
      </p:sp>
      <p:sp>
        <p:nvSpPr>
          <p:cNvPr id="4" name="Content Placeholder 3"/>
          <p:cNvSpPr>
            <a:spLocks noGrp="1"/>
          </p:cNvSpPr>
          <p:nvPr>
            <p:ph sz="quarter" idx="20"/>
          </p:nvPr>
        </p:nvSpPr>
        <p:spPr>
          <a:xfrm>
            <a:off x="6514252" y="1761996"/>
            <a:ext cx="5276957" cy="4015374"/>
          </a:xfrm>
        </p:spPr>
        <p:txBody>
          <a:bodyPr/>
          <a:lstStyle>
            <a:lvl1pPr marL="214270" indent="-214270">
              <a:lnSpc>
                <a:spcPct val="100000"/>
              </a:lnSpc>
              <a:buFont typeface="Arial" charset="0"/>
              <a:buChar char="•"/>
              <a:defRPr/>
            </a:lvl1pPr>
          </a:lstStyle>
          <a:p>
            <a:pPr lvl="0"/>
            <a:r>
              <a:rPr lang="en-US" dirty="0"/>
              <a:t>Click to edit Master text styles</a:t>
            </a:r>
          </a:p>
        </p:txBody>
      </p:sp>
      <p:sp>
        <p:nvSpPr>
          <p:cNvPr id="6" name="Content Placeholder 5"/>
          <p:cNvSpPr>
            <a:spLocks noGrp="1"/>
          </p:cNvSpPr>
          <p:nvPr>
            <p:ph sz="quarter" idx="21"/>
          </p:nvPr>
        </p:nvSpPr>
        <p:spPr>
          <a:xfrm>
            <a:off x="876981" y="1761996"/>
            <a:ext cx="4817401" cy="4015374"/>
          </a:xfrm>
        </p:spPr>
        <p:txBody>
          <a:bodyPr/>
          <a:lstStyle>
            <a:lvl1pPr marL="171416" indent="-171416">
              <a:lnSpc>
                <a:spcPct val="100000"/>
              </a:lnSpc>
              <a:buFont typeface="Arial" charset="0"/>
              <a:buChar char="•"/>
              <a:defRPr/>
            </a:lvl1pPr>
            <a:lvl2pPr marL="514247" indent="-171416">
              <a:lnSpc>
                <a:spcPct val="100000"/>
              </a:lnSpc>
              <a:buFont typeface="Arial" charset="0"/>
              <a:buChar char="•"/>
              <a:defRPr/>
            </a:lvl2pPr>
            <a:lvl3pPr marL="857078" indent="-171416">
              <a:lnSpc>
                <a:spcPct val="100000"/>
              </a:lnSpc>
              <a:buFont typeface="Arial" charset="0"/>
              <a:buChar char="•"/>
              <a:defRPr/>
            </a:lvl3pPr>
            <a:lvl4pPr marL="1199910" indent="-171416">
              <a:lnSpc>
                <a:spcPct val="100000"/>
              </a:lnSpc>
              <a:buFont typeface="Arial" charset="0"/>
              <a:buChar char="•"/>
              <a:defRPr/>
            </a:lvl4pPr>
            <a:lvl5pPr marL="1542742" indent="-171416">
              <a:lnSpc>
                <a:spcPct val="100000"/>
              </a:lnSpc>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p:cNvSpPr>
            <a:spLocks noGrp="1"/>
          </p:cNvSpPr>
          <p:nvPr>
            <p:ph type="sldNum" sz="quarter" idx="4"/>
          </p:nvPr>
        </p:nvSpPr>
        <p:spPr>
          <a:xfrm>
            <a:off x="327950" y="6381476"/>
            <a:ext cx="8119212" cy="365125"/>
          </a:xfrm>
          <a:prstGeom prst="rect">
            <a:avLst/>
          </a:prstGeom>
        </p:spPr>
        <p:txBody>
          <a:bodyPr vert="horz" lIns="91440" tIns="45720" rIns="91440" bIns="45720" rtlCol="0" anchor="b" anchorCtr="0"/>
          <a:lstStyle>
            <a:lvl1pPr algn="l">
              <a:defRPr sz="750">
                <a:solidFill>
                  <a:schemeClr val="tx1">
                    <a:tint val="75000"/>
                  </a:schemeClr>
                </a:solidFill>
              </a:defRPr>
            </a:lvl1pPr>
          </a:lstStyle>
          <a:p>
            <a:fld id="{8C8B385D-DF67-E241-B0BF-76B80A8E743B}" type="slidenum">
              <a:rPr lang="en-US" smtClean="0"/>
              <a:pPr/>
              <a:t>‹#›</a:t>
            </a:fld>
            <a:endParaRPr lang="en-US" dirty="0"/>
          </a:p>
        </p:txBody>
      </p:sp>
      <p:sp>
        <p:nvSpPr>
          <p:cNvPr id="9" name="Text Placeholder 10"/>
          <p:cNvSpPr>
            <a:spLocks noGrp="1"/>
          </p:cNvSpPr>
          <p:nvPr>
            <p:ph type="body" sz="quarter" idx="15" hasCustomPrompt="1"/>
          </p:nvPr>
        </p:nvSpPr>
        <p:spPr>
          <a:xfrm>
            <a:off x="7984469" y="202591"/>
            <a:ext cx="3806855" cy="194651"/>
          </a:xfrm>
        </p:spPr>
        <p:txBody>
          <a:bodyPr wrap="none">
            <a:noAutofit/>
          </a:bodyPr>
          <a:lstStyle>
            <a:lvl1pPr marL="0" indent="0" algn="r">
              <a:buNone/>
              <a:defRPr sz="825" baseline="0">
                <a:solidFill>
                  <a:schemeClr val="tx1">
                    <a:lumMod val="75000"/>
                    <a:lumOff val="25000"/>
                  </a:schemeClr>
                </a:solidFill>
              </a:defRPr>
            </a:lvl1pPr>
          </a:lstStyle>
          <a:p>
            <a:pPr lvl="0"/>
            <a:r>
              <a:rPr lang="en-US" dirty="0"/>
              <a:t>WORK NAME (optional)</a:t>
            </a:r>
          </a:p>
        </p:txBody>
      </p:sp>
    </p:spTree>
    <p:extLst>
      <p:ext uri="{BB962C8B-B14F-4D97-AF65-F5344CB8AC3E}">
        <p14:creationId xmlns:p14="http://schemas.microsoft.com/office/powerpoint/2010/main" val="441380302"/>
      </p:ext>
    </p:extLst>
  </p:cSld>
  <p:clrMapOvr>
    <a:masterClrMapping/>
  </p:clrMapOvr>
  <p:extLst>
    <p:ext uri="{DCECCB84-F9BA-43D5-87BE-67443E8EF086}">
      <p15:sldGuideLst xmlns:p15="http://schemas.microsoft.com/office/powerpoint/2012/main">
        <p15:guide id="1" pos="889">
          <p15:clr>
            <a:srgbClr val="FBAE40"/>
          </p15:clr>
        </p15:guide>
        <p15:guide id="2" pos="1105">
          <p15:clr>
            <a:srgbClr val="FBAE40"/>
          </p15:clr>
        </p15:guide>
        <p15:guide id="3" pos="2041">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56">
          <p15:clr>
            <a:srgbClr val="FBAE40"/>
          </p15:clr>
        </p15:guide>
        <p15:guide id="26" pos="12025">
          <p15:clr>
            <a:srgbClr val="FBAE40"/>
          </p15:clr>
        </p15:guide>
        <p15:guide id="27" pos="1221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374" y="202591"/>
            <a:ext cx="3806855" cy="194651"/>
          </a:xfrm>
        </p:spPr>
        <p:txBody>
          <a:bodyPr wrap="none">
            <a:noAutofit/>
          </a:bodyPr>
          <a:lstStyle>
            <a:lvl1pPr marL="0" indent="0" algn="l">
              <a:buNone/>
              <a:defRPr sz="825" baseline="0">
                <a:solidFill>
                  <a:schemeClr val="tx1">
                    <a:lumMod val="75000"/>
                    <a:lumOff val="25000"/>
                  </a:schemeClr>
                </a:solidFill>
              </a:defRPr>
            </a:lvl1pPr>
          </a:lstStyle>
          <a:p>
            <a:pPr lvl="0"/>
            <a:r>
              <a:rPr lang="en-US" dirty="0"/>
              <a:t>CONTENT DESCRIPTION</a:t>
            </a:r>
          </a:p>
        </p:txBody>
      </p:sp>
      <p:sp>
        <p:nvSpPr>
          <p:cNvPr id="8" name="Text Placeholder 10"/>
          <p:cNvSpPr>
            <a:spLocks noGrp="1"/>
          </p:cNvSpPr>
          <p:nvPr>
            <p:ph type="body" sz="quarter" idx="15" hasCustomPrompt="1"/>
          </p:nvPr>
        </p:nvSpPr>
        <p:spPr>
          <a:xfrm>
            <a:off x="7984469" y="202591"/>
            <a:ext cx="3806855" cy="194651"/>
          </a:xfrm>
        </p:spPr>
        <p:txBody>
          <a:bodyPr wrap="none">
            <a:noAutofit/>
          </a:bodyPr>
          <a:lstStyle>
            <a:lvl1pPr marL="0" indent="0" algn="r">
              <a:buNone/>
              <a:defRPr sz="825" baseline="0">
                <a:solidFill>
                  <a:schemeClr val="tx1">
                    <a:lumMod val="75000"/>
                    <a:lumOff val="25000"/>
                  </a:schemeClr>
                </a:solidFill>
              </a:defRPr>
            </a:lvl1pPr>
          </a:lstStyle>
          <a:p>
            <a:pPr lvl="0"/>
            <a:r>
              <a:rPr lang="en-US" dirty="0"/>
              <a:t>WORK NAME (optional)</a:t>
            </a:r>
          </a:p>
        </p:txBody>
      </p:sp>
      <p:sp>
        <p:nvSpPr>
          <p:cNvPr id="16" name="Title 1"/>
          <p:cNvSpPr>
            <a:spLocks noGrp="1"/>
          </p:cNvSpPr>
          <p:nvPr>
            <p:ph type="title" hasCustomPrompt="1"/>
          </p:nvPr>
        </p:nvSpPr>
        <p:spPr>
          <a:xfrm>
            <a:off x="887890" y="831654"/>
            <a:ext cx="10408084" cy="722714"/>
          </a:xfrm>
        </p:spPr>
        <p:txBody>
          <a:bodyPr>
            <a:noAutofit/>
          </a:bodyPr>
          <a:lstStyle>
            <a:lvl1pPr algn="ctr">
              <a:defRPr baseline="0"/>
            </a:lvl1pPr>
          </a:lstStyle>
          <a:p>
            <a:r>
              <a:rPr lang="en-US" dirty="0"/>
              <a:t>Headline goes here</a:t>
            </a:r>
          </a:p>
        </p:txBody>
      </p:sp>
      <p:sp>
        <p:nvSpPr>
          <p:cNvPr id="4" name="Picture Placeholder 3"/>
          <p:cNvSpPr>
            <a:spLocks noGrp="1"/>
          </p:cNvSpPr>
          <p:nvPr>
            <p:ph type="pic" sz="quarter" idx="20"/>
          </p:nvPr>
        </p:nvSpPr>
        <p:spPr>
          <a:xfrm>
            <a:off x="1218951" y="2613970"/>
            <a:ext cx="2637288" cy="2012693"/>
          </a:xfrm>
          <a:solidFill>
            <a:schemeClr val="bg1">
              <a:lumMod val="95000"/>
            </a:schemeClr>
          </a:solidFill>
        </p:spPr>
        <p:txBody>
          <a:bodyPr/>
          <a:lstStyle/>
          <a:p>
            <a:pPr marL="171416" marR="0" lvl="0" indent="-171416" algn="l" defTabSz="685663"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17" name="Picture Placeholder 3"/>
          <p:cNvSpPr>
            <a:spLocks noGrp="1"/>
          </p:cNvSpPr>
          <p:nvPr>
            <p:ph type="pic" sz="quarter" idx="21"/>
          </p:nvPr>
        </p:nvSpPr>
        <p:spPr>
          <a:xfrm>
            <a:off x="4767833" y="2613970"/>
            <a:ext cx="2637288" cy="2012693"/>
          </a:xfrm>
          <a:solidFill>
            <a:schemeClr val="bg1">
              <a:lumMod val="95000"/>
            </a:schemeClr>
          </a:solidFill>
        </p:spPr>
        <p:txBody>
          <a:bodyPr/>
          <a:lstStyle/>
          <a:p>
            <a:pPr marL="171416" marR="0" lvl="0" indent="-171416" algn="l" defTabSz="685663"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18" name="Picture Placeholder 3"/>
          <p:cNvSpPr>
            <a:spLocks noGrp="1"/>
          </p:cNvSpPr>
          <p:nvPr>
            <p:ph type="pic" sz="quarter" idx="22"/>
          </p:nvPr>
        </p:nvSpPr>
        <p:spPr>
          <a:xfrm>
            <a:off x="8349015" y="2613970"/>
            <a:ext cx="2637288" cy="2012693"/>
          </a:xfrm>
          <a:solidFill>
            <a:schemeClr val="bg1">
              <a:lumMod val="95000"/>
            </a:schemeClr>
          </a:solidFill>
        </p:spPr>
        <p:txBody>
          <a:bodyPr>
            <a:noAutofit/>
          </a:bodyPr>
          <a:lstStyle/>
          <a:p>
            <a:pPr marL="171416" marR="0" lvl="0" indent="-171416" algn="l" defTabSz="685663"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12" name="Text Placeholder 11"/>
          <p:cNvSpPr>
            <a:spLocks noGrp="1"/>
          </p:cNvSpPr>
          <p:nvPr>
            <p:ph type="body" sz="quarter" idx="23" hasCustomPrompt="1"/>
          </p:nvPr>
        </p:nvSpPr>
        <p:spPr>
          <a:xfrm>
            <a:off x="2648399" y="1770903"/>
            <a:ext cx="6895203" cy="701288"/>
          </a:xfrm>
        </p:spPr>
        <p:txBody>
          <a:bodyPr>
            <a:noAutofit/>
          </a:bodyPr>
          <a:lstStyle>
            <a:lvl1pPr marL="0" marR="0" indent="0" algn="ctr" defTabSz="685663" rtl="0" eaLnBrk="1" fontAlgn="auto" latinLnBrk="0" hangingPunct="1">
              <a:lnSpc>
                <a:spcPts val="1800"/>
              </a:lnSpc>
              <a:spcBef>
                <a:spcPts val="750"/>
              </a:spcBef>
              <a:spcAft>
                <a:spcPts val="0"/>
              </a:spcAft>
              <a:buClrTx/>
              <a:buSzTx/>
              <a:buFontTx/>
              <a:buNone/>
              <a:tabLst/>
              <a:defRPr sz="1200" baseline="0">
                <a:solidFill>
                  <a:schemeClr val="tx1">
                    <a:lumMod val="85000"/>
                    <a:lumOff val="15000"/>
                  </a:schemeClr>
                </a:solidFill>
              </a:defRPr>
            </a:lvl1pPr>
          </a:lstStyle>
          <a:p>
            <a:r>
              <a:rPr lang="en-US" dirty="0">
                <a:effectLst/>
                <a:latin typeface="Arial" charset="0"/>
              </a:rPr>
              <a:t>Short and concise overview can go in this space, and up to two lines if necessary.</a:t>
            </a:r>
          </a:p>
        </p:txBody>
      </p:sp>
      <p:sp>
        <p:nvSpPr>
          <p:cNvPr id="19" name="Text Placeholder 11"/>
          <p:cNvSpPr>
            <a:spLocks noGrp="1"/>
          </p:cNvSpPr>
          <p:nvPr>
            <p:ph type="body" sz="quarter" idx="24" hasCustomPrompt="1"/>
          </p:nvPr>
        </p:nvSpPr>
        <p:spPr>
          <a:xfrm>
            <a:off x="1218951" y="4766979"/>
            <a:ext cx="2637288" cy="1047415"/>
          </a:xfrm>
        </p:spPr>
        <p:txBody>
          <a:bodyPr wrap="square">
            <a:noAutofit/>
          </a:bodyPr>
          <a:lstStyle>
            <a:lvl1pPr marL="0" marR="0" indent="0" algn="ctr" defTabSz="685663" rtl="0" eaLnBrk="1" fontAlgn="auto" latinLnBrk="0" hangingPunct="1">
              <a:lnSpc>
                <a:spcPts val="1800"/>
              </a:lnSpc>
              <a:spcBef>
                <a:spcPts val="750"/>
              </a:spcBef>
              <a:spcAft>
                <a:spcPts val="0"/>
              </a:spcAft>
              <a:buClrTx/>
              <a:buSzTx/>
              <a:buFontTx/>
              <a:buNone/>
              <a:tabLst/>
              <a:defRPr sz="1200" baseline="0">
                <a:solidFill>
                  <a:schemeClr val="tx1">
                    <a:lumMod val="85000"/>
                    <a:lumOff val="15000"/>
                  </a:schemeClr>
                </a:solidFill>
              </a:defRPr>
            </a:lvl1pPr>
          </a:lstStyle>
          <a:p>
            <a:r>
              <a:rPr lang="en-US" dirty="0">
                <a:effectLst/>
                <a:latin typeface="Arial" charset="0"/>
              </a:rPr>
              <a:t>Keep supporting points clear and simple. Try not to exceed three lines.</a:t>
            </a:r>
          </a:p>
        </p:txBody>
      </p:sp>
      <p:sp>
        <p:nvSpPr>
          <p:cNvPr id="20" name="Text Placeholder 11"/>
          <p:cNvSpPr>
            <a:spLocks noGrp="1"/>
          </p:cNvSpPr>
          <p:nvPr>
            <p:ph type="body" sz="quarter" idx="25" hasCustomPrompt="1"/>
          </p:nvPr>
        </p:nvSpPr>
        <p:spPr>
          <a:xfrm>
            <a:off x="4767832" y="4766979"/>
            <a:ext cx="2637288" cy="1047415"/>
          </a:xfrm>
        </p:spPr>
        <p:txBody>
          <a:bodyPr>
            <a:noAutofit/>
          </a:bodyPr>
          <a:lstStyle>
            <a:lvl1pPr marL="0" marR="0" indent="0" algn="ctr" defTabSz="685663" rtl="0" eaLnBrk="1" fontAlgn="auto" latinLnBrk="0" hangingPunct="1">
              <a:lnSpc>
                <a:spcPts val="1800"/>
              </a:lnSpc>
              <a:spcBef>
                <a:spcPts val="750"/>
              </a:spcBef>
              <a:spcAft>
                <a:spcPts val="0"/>
              </a:spcAft>
              <a:buClrTx/>
              <a:buSzTx/>
              <a:buFontTx/>
              <a:buNone/>
              <a:tabLst/>
              <a:defRPr sz="1200">
                <a:solidFill>
                  <a:schemeClr val="tx1">
                    <a:lumMod val="85000"/>
                    <a:lumOff val="15000"/>
                  </a:schemeClr>
                </a:solidFill>
              </a:defRPr>
            </a:lvl1pPr>
          </a:lstStyle>
          <a:p>
            <a:r>
              <a:rPr lang="en-US" dirty="0">
                <a:effectLst/>
                <a:latin typeface="Arial" charset="0"/>
              </a:rPr>
              <a:t>Keep supporting points clear and simple. Try not to exceed three lines.</a:t>
            </a:r>
          </a:p>
        </p:txBody>
      </p:sp>
      <p:sp>
        <p:nvSpPr>
          <p:cNvPr id="21" name="Text Placeholder 11"/>
          <p:cNvSpPr>
            <a:spLocks noGrp="1"/>
          </p:cNvSpPr>
          <p:nvPr>
            <p:ph type="body" sz="quarter" idx="26" hasCustomPrompt="1"/>
          </p:nvPr>
        </p:nvSpPr>
        <p:spPr>
          <a:xfrm>
            <a:off x="8349015" y="4766979"/>
            <a:ext cx="2637288" cy="1047415"/>
          </a:xfrm>
        </p:spPr>
        <p:txBody>
          <a:bodyPr>
            <a:noAutofit/>
          </a:bodyPr>
          <a:lstStyle>
            <a:lvl1pPr marL="0" marR="0" indent="0" algn="ctr" defTabSz="685663" rtl="0" eaLnBrk="1" fontAlgn="auto" latinLnBrk="0" hangingPunct="1">
              <a:lnSpc>
                <a:spcPts val="1800"/>
              </a:lnSpc>
              <a:spcBef>
                <a:spcPts val="750"/>
              </a:spcBef>
              <a:spcAft>
                <a:spcPts val="0"/>
              </a:spcAft>
              <a:buClrTx/>
              <a:buSzTx/>
              <a:buFontTx/>
              <a:buNone/>
              <a:tabLst/>
              <a:defRPr sz="1200">
                <a:solidFill>
                  <a:schemeClr val="tx1">
                    <a:lumMod val="85000"/>
                    <a:lumOff val="15000"/>
                  </a:schemeClr>
                </a:solidFill>
              </a:defRPr>
            </a:lvl1pPr>
          </a:lstStyle>
          <a:p>
            <a:r>
              <a:rPr lang="en-US" dirty="0">
                <a:effectLst/>
                <a:latin typeface="Arial" charset="0"/>
              </a:rPr>
              <a:t>Keep supporting points clear and simple. Try not to exceed three lines.</a:t>
            </a:r>
          </a:p>
        </p:txBody>
      </p:sp>
      <p:sp>
        <p:nvSpPr>
          <p:cNvPr id="13" name="Slide Number Placeholder 8"/>
          <p:cNvSpPr>
            <a:spLocks noGrp="1"/>
          </p:cNvSpPr>
          <p:nvPr>
            <p:ph type="sldNum" sz="quarter" idx="4"/>
          </p:nvPr>
        </p:nvSpPr>
        <p:spPr>
          <a:xfrm>
            <a:off x="327950" y="6381476"/>
            <a:ext cx="8119212" cy="365125"/>
          </a:xfrm>
          <a:prstGeom prst="rect">
            <a:avLst/>
          </a:prstGeom>
        </p:spPr>
        <p:txBody>
          <a:bodyPr vert="horz" lIns="91440" tIns="45720" rIns="91440" bIns="45720" rtlCol="0" anchor="b" anchorCtr="0"/>
          <a:lstStyle>
            <a:lvl1pPr algn="l">
              <a:defRPr sz="750">
                <a:solidFill>
                  <a:schemeClr val="tx1">
                    <a:tint val="75000"/>
                  </a:schemeClr>
                </a:solidFill>
              </a:defRPr>
            </a:lvl1pPr>
          </a:lstStyle>
          <a:p>
            <a:fld id="{8C8B385D-DF67-E241-B0BF-76B80A8E743B}" type="slidenum">
              <a:rPr lang="en-US" smtClean="0"/>
              <a:pPr/>
              <a:t>‹#›</a:t>
            </a:fld>
            <a:endParaRPr lang="en-US" dirty="0"/>
          </a:p>
        </p:txBody>
      </p:sp>
    </p:spTree>
    <p:extLst>
      <p:ext uri="{BB962C8B-B14F-4D97-AF65-F5344CB8AC3E}">
        <p14:creationId xmlns:p14="http://schemas.microsoft.com/office/powerpoint/2010/main" val="2614904152"/>
      </p:ext>
    </p:extLst>
  </p:cSld>
  <p:clrMapOvr>
    <a:masterClrMapping/>
  </p:clrMapOvr>
  <p:extLst>
    <p:ext uri="{DCECCB84-F9BA-43D5-87BE-67443E8EF086}">
      <p15:sldGuideLst xmlns:p15="http://schemas.microsoft.com/office/powerpoint/2012/main">
        <p15:guide id="1" pos="913">
          <p15:clr>
            <a:srgbClr val="FBAE40"/>
          </p15:clr>
        </p15:guide>
        <p15:guide id="2" pos="1105">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85">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09">
          <p15:clr>
            <a:srgbClr val="FBAE40"/>
          </p15:clr>
        </p15:guide>
        <p15:guide id="24" pos="14449">
          <p15:clr>
            <a:srgbClr val="FBAE40"/>
          </p15:clr>
        </p15:guide>
        <p15:guide id="25" orient="horz" pos="432">
          <p15:clr>
            <a:srgbClr val="FBAE40"/>
          </p15:clr>
        </p15:guide>
        <p15:guide id="26" pos="12025">
          <p15:clr>
            <a:srgbClr val="FBAE40"/>
          </p15:clr>
        </p15:guide>
        <p15:guide id="27" pos="1221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P Template Blank">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374" y="202591"/>
            <a:ext cx="3806855" cy="194651"/>
          </a:xfrm>
        </p:spPr>
        <p:txBody>
          <a:bodyPr wrap="none">
            <a:noAutofit/>
          </a:bodyPr>
          <a:lstStyle>
            <a:lvl1pPr marL="0" indent="0" algn="l">
              <a:buNone/>
              <a:defRPr sz="825" baseline="0">
                <a:solidFill>
                  <a:schemeClr val="tx1">
                    <a:lumMod val="75000"/>
                    <a:lumOff val="25000"/>
                  </a:schemeClr>
                </a:solidFill>
              </a:defRPr>
            </a:lvl1pPr>
          </a:lstStyle>
          <a:p>
            <a:pPr lvl="0"/>
            <a:r>
              <a:rPr lang="en-US" dirty="0"/>
              <a:t>CONTENT DESCRIPTION (optional)</a:t>
            </a:r>
          </a:p>
        </p:txBody>
      </p:sp>
      <p:sp>
        <p:nvSpPr>
          <p:cNvPr id="8" name="Text Placeholder 10"/>
          <p:cNvSpPr>
            <a:spLocks noGrp="1"/>
          </p:cNvSpPr>
          <p:nvPr>
            <p:ph type="body" sz="quarter" idx="15" hasCustomPrompt="1"/>
          </p:nvPr>
        </p:nvSpPr>
        <p:spPr>
          <a:xfrm>
            <a:off x="7984469" y="202591"/>
            <a:ext cx="3806855" cy="194651"/>
          </a:xfrm>
        </p:spPr>
        <p:txBody>
          <a:bodyPr wrap="none">
            <a:noAutofit/>
          </a:bodyPr>
          <a:lstStyle>
            <a:lvl1pPr marL="0" indent="0" algn="r">
              <a:buNone/>
              <a:defRPr sz="825" baseline="0">
                <a:solidFill>
                  <a:schemeClr val="tx1">
                    <a:lumMod val="75000"/>
                    <a:lumOff val="25000"/>
                  </a:schemeClr>
                </a:solidFill>
              </a:defRPr>
            </a:lvl1pPr>
          </a:lstStyle>
          <a:p>
            <a:pPr lvl="0"/>
            <a:r>
              <a:rPr lang="en-US" dirty="0"/>
              <a:t>WORK NAME (optional)</a:t>
            </a:r>
          </a:p>
        </p:txBody>
      </p:sp>
      <p:sp>
        <p:nvSpPr>
          <p:cNvPr id="5" name="Slide Number Placeholder 8"/>
          <p:cNvSpPr>
            <a:spLocks noGrp="1"/>
          </p:cNvSpPr>
          <p:nvPr>
            <p:ph type="sldNum" sz="quarter" idx="4"/>
          </p:nvPr>
        </p:nvSpPr>
        <p:spPr>
          <a:xfrm>
            <a:off x="327950" y="6381476"/>
            <a:ext cx="8119212" cy="365125"/>
          </a:xfrm>
          <a:prstGeom prst="rect">
            <a:avLst/>
          </a:prstGeom>
        </p:spPr>
        <p:txBody>
          <a:bodyPr vert="horz" lIns="91440" tIns="45720" rIns="91440" bIns="45720" rtlCol="0" anchor="b" anchorCtr="0"/>
          <a:lstStyle>
            <a:lvl1pPr algn="l">
              <a:defRPr sz="750">
                <a:solidFill>
                  <a:schemeClr val="tx1">
                    <a:tint val="75000"/>
                  </a:schemeClr>
                </a:solidFill>
              </a:defRPr>
            </a:lvl1pPr>
          </a:lstStyle>
          <a:p>
            <a:fld id="{8C8B385D-DF67-E241-B0BF-76B80A8E743B}" type="slidenum">
              <a:rPr lang="en-US" smtClean="0"/>
              <a:pPr/>
              <a:t>‹#›</a:t>
            </a:fld>
            <a:endParaRPr lang="en-US" dirty="0"/>
          </a:p>
        </p:txBody>
      </p:sp>
    </p:spTree>
    <p:extLst>
      <p:ext uri="{BB962C8B-B14F-4D97-AF65-F5344CB8AC3E}">
        <p14:creationId xmlns:p14="http://schemas.microsoft.com/office/powerpoint/2010/main" val="3513645250"/>
      </p:ext>
    </p:extLst>
  </p:cSld>
  <p:clrMapOvr>
    <a:masterClrMapping/>
  </p:clrMapOvr>
  <p:extLst>
    <p:ext uri="{DCECCB84-F9BA-43D5-87BE-67443E8EF086}">
      <p15:sldGuideLst xmlns:p15="http://schemas.microsoft.com/office/powerpoint/2012/main">
        <p15:guide id="1" pos="937">
          <p15:clr>
            <a:srgbClr val="FBAE40"/>
          </p15:clr>
        </p15:guide>
        <p15:guide id="2" pos="1081">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29">
          <p15:clr>
            <a:srgbClr val="FBAE40"/>
          </p15:clr>
        </p15:guide>
        <p15:guide id="10" pos="5569">
          <p15:clr>
            <a:srgbClr val="FBAE40"/>
          </p15:clr>
        </p15:guide>
        <p15:guide id="11" pos="6433">
          <p15:clr>
            <a:srgbClr val="FBAE40"/>
          </p15:clr>
        </p15:guide>
        <p15:guide id="12" pos="6649">
          <p15:clr>
            <a:srgbClr val="FBAE40"/>
          </p15:clr>
        </p15:guide>
        <p15:guide id="13" pos="7561">
          <p15:clr>
            <a:srgbClr val="FBAE40"/>
          </p15:clr>
        </p15:guide>
        <p15:guide id="14" pos="7801">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13">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32">
          <p15:clr>
            <a:srgbClr val="FBAE40"/>
          </p15:clr>
        </p15:guide>
        <p15:guide id="26" pos="12025">
          <p15:clr>
            <a:srgbClr val="FBAE40"/>
          </p15:clr>
        </p15:guide>
        <p15:guide id="27" pos="1221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25E9100-EE10-A94E-9298-3044713323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42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72381" y="6387043"/>
            <a:ext cx="934721" cy="320040"/>
          </a:xfrm>
          <a:prstGeom prst="rect">
            <a:avLst/>
          </a:prstGeom>
        </p:spPr>
      </p:pic>
      <p:sp>
        <p:nvSpPr>
          <p:cNvPr id="2" name="Title 1"/>
          <p:cNvSpPr>
            <a:spLocks noGrp="1"/>
          </p:cNvSpPr>
          <p:nvPr>
            <p:ph type="title" hasCustomPrompt="1"/>
          </p:nvPr>
        </p:nvSpPr>
        <p:spPr>
          <a:xfrm>
            <a:off x="926254" y="365126"/>
            <a:ext cx="10817015" cy="457200"/>
          </a:xfrm>
          <a:ln>
            <a:noFill/>
          </a:ln>
        </p:spPr>
        <p:txBody>
          <a:bodyPr>
            <a:noAutofit/>
          </a:bodyPr>
          <a:lstStyle>
            <a:lvl1pPr>
              <a:defRPr sz="2099">
                <a:solidFill>
                  <a:srgbClr val="E36F1E"/>
                </a:solidFill>
              </a:defRPr>
            </a:lvl1pPr>
          </a:lstStyle>
          <a:p>
            <a:r>
              <a:rPr lang="en-US" dirty="0"/>
              <a:t>Headline</a:t>
            </a:r>
          </a:p>
        </p:txBody>
      </p:sp>
      <p:sp>
        <p:nvSpPr>
          <p:cNvPr id="3" name="Content Placeholder 2"/>
          <p:cNvSpPr>
            <a:spLocks noGrp="1"/>
          </p:cNvSpPr>
          <p:nvPr>
            <p:ph idx="1"/>
          </p:nvPr>
        </p:nvSpPr>
        <p:spPr>
          <a:xfrm>
            <a:off x="472441" y="1461559"/>
            <a:ext cx="11270828" cy="4351338"/>
          </a:xfrm>
        </p:spPr>
        <p:txBody>
          <a:bodyPr>
            <a:normAutofit/>
          </a:bodyPr>
          <a:lstStyle>
            <a:lvl1pPr marL="0" indent="0">
              <a:lnSpc>
                <a:spcPct val="100000"/>
              </a:lnSpc>
              <a:spcBef>
                <a:spcPts val="0"/>
              </a:spcBef>
              <a:spcAft>
                <a:spcPts val="450"/>
              </a:spcAft>
              <a:buNone/>
              <a:defRPr sz="1800">
                <a:solidFill>
                  <a:schemeClr val="tx1">
                    <a:lumMod val="50000"/>
                    <a:lumOff val="50000"/>
                  </a:schemeClr>
                </a:solidFill>
              </a:defRPr>
            </a:lvl1pPr>
            <a:lvl2pPr marL="260695" indent="-133323">
              <a:lnSpc>
                <a:spcPct val="100000"/>
              </a:lnSpc>
              <a:spcBef>
                <a:spcPts val="0"/>
              </a:spcBef>
              <a:spcAft>
                <a:spcPts val="450"/>
              </a:spcAft>
              <a:buClr>
                <a:schemeClr val="bg1">
                  <a:lumMod val="50000"/>
                </a:schemeClr>
              </a:buClr>
              <a:defRPr sz="1500">
                <a:solidFill>
                  <a:schemeClr val="tx1">
                    <a:lumMod val="50000"/>
                    <a:lumOff val="50000"/>
                  </a:schemeClr>
                </a:solidFill>
              </a:defRPr>
            </a:lvl2pPr>
            <a:lvl3pPr marL="432111" indent="-171416">
              <a:lnSpc>
                <a:spcPct val="100000"/>
              </a:lnSpc>
              <a:spcBef>
                <a:spcPts val="0"/>
              </a:spcBef>
              <a:spcAft>
                <a:spcPts val="450"/>
              </a:spcAft>
              <a:buClr>
                <a:schemeClr val="bg1">
                  <a:lumMod val="50000"/>
                </a:schemeClr>
              </a:buClr>
              <a:defRPr sz="1350">
                <a:solidFill>
                  <a:schemeClr val="tx1">
                    <a:lumMod val="50000"/>
                    <a:lumOff val="50000"/>
                  </a:schemeClr>
                </a:solidFill>
              </a:defRPr>
            </a:lvl3pPr>
            <a:lvl4pPr marL="558292" indent="-126181">
              <a:lnSpc>
                <a:spcPct val="100000"/>
              </a:lnSpc>
              <a:spcBef>
                <a:spcPts val="0"/>
              </a:spcBef>
              <a:spcAft>
                <a:spcPts val="450"/>
              </a:spcAft>
              <a:buClr>
                <a:schemeClr val="bg1">
                  <a:lumMod val="50000"/>
                </a:schemeClr>
              </a:buClr>
              <a:defRPr sz="1350">
                <a:solidFill>
                  <a:schemeClr val="tx1">
                    <a:lumMod val="50000"/>
                    <a:lumOff val="50000"/>
                  </a:schemeClr>
                </a:solidFill>
              </a:defRPr>
            </a:lvl4pPr>
            <a:lvl5pPr marL="729707" indent="-127372">
              <a:lnSpc>
                <a:spcPct val="100000"/>
              </a:lnSpc>
              <a:spcBef>
                <a:spcPts val="0"/>
              </a:spcBef>
              <a:spcAft>
                <a:spcPts val="450"/>
              </a:spcAft>
              <a:buClr>
                <a:schemeClr val="bg1">
                  <a:lumMod val="50000"/>
                </a:schemeClr>
              </a:buClr>
              <a:defRPr sz="135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626533" y="456566"/>
            <a:ext cx="274320" cy="274320"/>
          </a:xfrm>
          <a:prstGeom prst="rect">
            <a:avLst/>
          </a:prstGeom>
          <a:solidFill>
            <a:srgbClr val="E36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dirty="0"/>
          </a:p>
        </p:txBody>
      </p:sp>
      <p:sp>
        <p:nvSpPr>
          <p:cNvPr id="9" name="Rectangle 8"/>
          <p:cNvSpPr/>
          <p:nvPr userDrawn="1"/>
        </p:nvSpPr>
        <p:spPr>
          <a:xfrm>
            <a:off x="27093" y="456566"/>
            <a:ext cx="274320" cy="274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dirty="0"/>
          </a:p>
        </p:txBody>
      </p:sp>
      <p:sp>
        <p:nvSpPr>
          <p:cNvPr id="10" name="Rectangle 9"/>
          <p:cNvSpPr/>
          <p:nvPr userDrawn="1"/>
        </p:nvSpPr>
        <p:spPr>
          <a:xfrm>
            <a:off x="326813" y="456566"/>
            <a:ext cx="274320" cy="274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dirty="0"/>
          </a:p>
        </p:txBody>
      </p:sp>
      <p:sp>
        <p:nvSpPr>
          <p:cNvPr id="6" name="Slide Number Placeholder 5"/>
          <p:cNvSpPr>
            <a:spLocks noGrp="1"/>
          </p:cNvSpPr>
          <p:nvPr>
            <p:ph type="sldNum" sz="quarter" idx="12"/>
          </p:nvPr>
        </p:nvSpPr>
        <p:spPr>
          <a:xfrm>
            <a:off x="11599335" y="6341323"/>
            <a:ext cx="411480" cy="411480"/>
          </a:xfrm>
          <a:prstGeom prst="rect">
            <a:avLst/>
          </a:prstGeom>
          <a:noFill/>
          <a:ln>
            <a:noFill/>
          </a:ln>
        </p:spPr>
        <p:txBody>
          <a:bodyPr anchor="ctr"/>
          <a:lstStyle>
            <a:lvl1pPr algn="ctr">
              <a:defRPr sz="750">
                <a:solidFill>
                  <a:srgbClr val="E36F1E"/>
                </a:solidFill>
                <a:latin typeface="Arial" panose="020B0604020202020204" pitchFamily="34" charset="0"/>
                <a:cs typeface="Arial" panose="020B0604020202020204" pitchFamily="34" charset="0"/>
              </a:defRPr>
            </a:lvl1pPr>
          </a:lstStyle>
          <a:p>
            <a:fld id="{43593AD3-8420-4AFD-A771-F5064534CC57}" type="slidenum">
              <a:rPr lang="en-US" smtClean="0"/>
              <a:pPr/>
              <a:t>‹#›</a:t>
            </a:fld>
            <a:endParaRPr lang="en-US" dirty="0"/>
          </a:p>
        </p:txBody>
      </p:sp>
      <p:sp>
        <p:nvSpPr>
          <p:cNvPr id="15" name="Rectangle 14"/>
          <p:cNvSpPr/>
          <p:nvPr userDrawn="1"/>
        </p:nvSpPr>
        <p:spPr>
          <a:xfrm>
            <a:off x="0" y="6798736"/>
            <a:ext cx="12192000" cy="592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dirty="0"/>
          </a:p>
        </p:txBody>
      </p:sp>
      <p:cxnSp>
        <p:nvCxnSpPr>
          <p:cNvPr id="17" name="Straight Connector 16"/>
          <p:cNvCxnSpPr/>
          <p:nvPr userDrawn="1"/>
        </p:nvCxnSpPr>
        <p:spPr>
          <a:xfrm>
            <a:off x="11556999" y="6341853"/>
            <a:ext cx="0" cy="411480"/>
          </a:xfrm>
          <a:prstGeom prst="line">
            <a:avLst/>
          </a:prstGeom>
          <a:ln>
            <a:solidFill>
              <a:srgbClr val="E36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963208"/>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8BFEC4A-FEC6-442C-BF9B-1E36C33C0ED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48562" y="6251735"/>
            <a:ext cx="2304288" cy="256032"/>
          </a:xfrm>
          <a:prstGeom prst="rect">
            <a:avLst/>
          </a:prstGeom>
        </p:spPr>
      </p:pic>
      <p:sp>
        <p:nvSpPr>
          <p:cNvPr id="2" name="Holder 2"/>
          <p:cNvSpPr>
            <a:spLocks noGrp="1"/>
          </p:cNvSpPr>
          <p:nvPr>
            <p:ph type="title"/>
          </p:nvPr>
        </p:nvSpPr>
        <p:spPr>
          <a:xfrm>
            <a:off x="742950" y="811894"/>
            <a:ext cx="10119055" cy="817880"/>
          </a:xfrm>
          <a:prstGeom prst="rect">
            <a:avLst/>
          </a:prstGeom>
        </p:spPr>
        <p:txBody>
          <a:bodyPr wrap="square" lIns="0" tIns="0" rIns="0" bIns="0">
            <a:spAutoFit/>
          </a:bodyPr>
          <a:lstStyle>
            <a:lvl1pPr>
              <a:defRPr sz="2600" b="0" i="0">
                <a:solidFill>
                  <a:srgbClr val="0078B3"/>
                </a:solidFill>
                <a:latin typeface="Arial"/>
                <a:cs typeface="Arial"/>
              </a:defRPr>
            </a:lvl1pPr>
          </a:lstStyle>
          <a:p>
            <a:endParaRPr dirty="0"/>
          </a:p>
        </p:txBody>
      </p:sp>
      <p:sp>
        <p:nvSpPr>
          <p:cNvPr id="3" name="Holder 3"/>
          <p:cNvSpPr>
            <a:spLocks noGrp="1"/>
          </p:cNvSpPr>
          <p:nvPr>
            <p:ph type="body" idx="1"/>
          </p:nvPr>
        </p:nvSpPr>
        <p:spPr>
          <a:xfrm>
            <a:off x="742950" y="1386953"/>
            <a:ext cx="10536555" cy="4556760"/>
          </a:xfrm>
          <a:prstGeom prst="rect">
            <a:avLst/>
          </a:prstGeom>
        </p:spPr>
        <p:txBody>
          <a:bodyPr wrap="square" lIns="0" tIns="0" rIns="0" bIns="0">
            <a:spAutoFit/>
          </a:bodyPr>
          <a:lstStyle>
            <a:lvl1pPr>
              <a:defRPr b="0" i="0">
                <a:solidFill>
                  <a:schemeClr val="tx1"/>
                </a:solidFill>
              </a:defRPr>
            </a:lvl1pPr>
          </a:lstStyle>
          <a:p>
            <a:endParaRPr/>
          </a:p>
        </p:txBody>
      </p:sp>
      <p:sp>
        <p:nvSpPr>
          <p:cNvPr id="6" name="Holder 6"/>
          <p:cNvSpPr>
            <a:spLocks noGrp="1"/>
          </p:cNvSpPr>
          <p:nvPr>
            <p:ph type="sldNum" sz="quarter" idx="7"/>
          </p:nvPr>
        </p:nvSpPr>
        <p:spPr>
          <a:xfrm>
            <a:off x="336712" y="6584695"/>
            <a:ext cx="200659" cy="119520"/>
          </a:xfrm>
          <a:prstGeom prst="rect">
            <a:avLst/>
          </a:prstGeom>
        </p:spPr>
        <p:txBody>
          <a:bodyPr wrap="square" lIns="0" tIns="0" rIns="0" bIns="0">
            <a:spAutoFit/>
          </a:bodyPr>
          <a:lstStyle>
            <a:lvl1pPr marL="38100" algn="l" defTabSz="914400" rtl="0" eaLnBrk="1" latinLnBrk="0" hangingPunct="1">
              <a:lnSpc>
                <a:spcPts val="1030"/>
              </a:lnSpc>
              <a:defRPr lang="en-US" sz="800" b="1" i="0" kern="1200" smtClean="0">
                <a:solidFill>
                  <a:srgbClr val="414042"/>
                </a:solidFill>
                <a:latin typeface="Arial" panose="020B0604020202020204" pitchFamily="34" charset="0"/>
                <a:ea typeface="+mn-ea"/>
                <a:cs typeface="Arial" panose="020B0604020202020204" pitchFamily="34" charset="0"/>
              </a:defRPr>
            </a:lvl1pPr>
          </a:lstStyle>
          <a:p>
            <a:fld id="{81D60167-4931-47E6-BA6A-407CBD079E47}" type="slidenum">
              <a:rPr lang="en-US" smtClean="0"/>
              <a:pPr/>
              <a:t>‹#›</a:t>
            </a:fld>
            <a:endParaRPr lang="en-US" dirty="0"/>
          </a:p>
        </p:txBody>
      </p:sp>
      <p:grpSp>
        <p:nvGrpSpPr>
          <p:cNvPr id="8" name="object 12">
            <a:extLst>
              <a:ext uri="{FF2B5EF4-FFF2-40B4-BE49-F238E27FC236}">
                <a16:creationId xmlns:a16="http://schemas.microsoft.com/office/drawing/2014/main" id="{B27BA21C-5CD3-4414-8A94-CF3EE7F97D5F}"/>
              </a:ext>
            </a:extLst>
          </p:cNvPr>
          <p:cNvGrpSpPr/>
          <p:nvPr userDrawn="1"/>
        </p:nvGrpSpPr>
        <p:grpSpPr>
          <a:xfrm>
            <a:off x="0" y="0"/>
            <a:ext cx="109855" cy="6858000"/>
            <a:chOff x="0" y="0"/>
            <a:chExt cx="109855" cy="6858000"/>
          </a:xfrm>
        </p:grpSpPr>
        <p:sp>
          <p:nvSpPr>
            <p:cNvPr id="9" name="object 13">
              <a:extLst>
                <a:ext uri="{FF2B5EF4-FFF2-40B4-BE49-F238E27FC236}">
                  <a16:creationId xmlns:a16="http://schemas.microsoft.com/office/drawing/2014/main" id="{F4ADAB21-E09D-4B66-A4B2-994E42D3B6CA}"/>
                </a:ext>
              </a:extLst>
            </p:cNvPr>
            <p:cNvSpPr/>
            <p:nvPr/>
          </p:nvSpPr>
          <p:spPr>
            <a:xfrm>
              <a:off x="0" y="0"/>
              <a:ext cx="109855" cy="3429000"/>
            </a:xfrm>
            <a:custGeom>
              <a:avLst/>
              <a:gdLst/>
              <a:ahLst/>
              <a:cxnLst/>
              <a:rect l="l" t="t" r="r" b="b"/>
              <a:pathLst>
                <a:path w="109855" h="3429000">
                  <a:moveTo>
                    <a:pt x="109728" y="0"/>
                  </a:moveTo>
                  <a:lnTo>
                    <a:pt x="0" y="0"/>
                  </a:lnTo>
                  <a:lnTo>
                    <a:pt x="0" y="3429000"/>
                  </a:lnTo>
                  <a:lnTo>
                    <a:pt x="109728" y="3429000"/>
                  </a:lnTo>
                  <a:lnTo>
                    <a:pt x="109728" y="0"/>
                  </a:lnTo>
                  <a:close/>
                </a:path>
              </a:pathLst>
            </a:custGeom>
            <a:solidFill>
              <a:srgbClr val="8FCBF1"/>
            </a:solidFill>
          </p:spPr>
          <p:txBody>
            <a:bodyPr wrap="square" lIns="0" tIns="0" rIns="0" bIns="0" rtlCol="0"/>
            <a:lstStyle/>
            <a:p>
              <a:endParaRPr/>
            </a:p>
          </p:txBody>
        </p:sp>
        <p:sp>
          <p:nvSpPr>
            <p:cNvPr id="10" name="object 14">
              <a:extLst>
                <a:ext uri="{FF2B5EF4-FFF2-40B4-BE49-F238E27FC236}">
                  <a16:creationId xmlns:a16="http://schemas.microsoft.com/office/drawing/2014/main" id="{C591CB66-F4F0-4FEC-8FEF-566090DD6C77}"/>
                </a:ext>
              </a:extLst>
            </p:cNvPr>
            <p:cNvSpPr/>
            <p:nvPr/>
          </p:nvSpPr>
          <p:spPr>
            <a:xfrm>
              <a:off x="0" y="3429000"/>
              <a:ext cx="109855" cy="3429000"/>
            </a:xfrm>
            <a:custGeom>
              <a:avLst/>
              <a:gdLst/>
              <a:ahLst/>
              <a:cxnLst/>
              <a:rect l="l" t="t" r="r" b="b"/>
              <a:pathLst>
                <a:path w="109855" h="3429000">
                  <a:moveTo>
                    <a:pt x="109728" y="0"/>
                  </a:moveTo>
                  <a:lnTo>
                    <a:pt x="0" y="0"/>
                  </a:lnTo>
                  <a:lnTo>
                    <a:pt x="0" y="3429000"/>
                  </a:lnTo>
                  <a:lnTo>
                    <a:pt x="109728" y="3429000"/>
                  </a:lnTo>
                  <a:lnTo>
                    <a:pt x="109728" y="0"/>
                  </a:lnTo>
                  <a:close/>
                </a:path>
              </a:pathLst>
            </a:custGeom>
            <a:solidFill>
              <a:srgbClr val="003B71"/>
            </a:solidFill>
          </p:spPr>
          <p:txBody>
            <a:bodyPr wrap="square" lIns="0" tIns="0" rIns="0" bIns="0" rtlCol="0"/>
            <a:lstStyle/>
            <a:p>
              <a:endParaRPr/>
            </a:p>
          </p:txBody>
        </p:sp>
      </p:grpSp>
    </p:spTree>
  </p:cSld>
  <p:clrMap bg1="lt1" tx1="dk1" bg2="lt2" tx2="dk2" accent1="accent1" accent2="accent2" accent3="accent3" accent4="accent4" accent5="accent5" accent6="accent6" hlink="hlink" folHlink="folHlink"/>
  <p:sldLayoutIdLst>
    <p:sldLayoutId id="2147483662" r:id="rId1"/>
    <p:sldLayoutId id="2147483665" r:id="rId2"/>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23903"/>
            <a:ext cx="10515600" cy="910957"/>
          </a:xfrm>
          <a:prstGeom prst="rect">
            <a:avLst/>
          </a:prstGeom>
        </p:spPr>
        <p:txBody>
          <a:bodyPr vert="horz" lIns="9144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838200" y="1767663"/>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3429000"/>
            <a:ext cx="89929" cy="3429000"/>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675" dirty="0"/>
          </a:p>
        </p:txBody>
      </p:sp>
      <p:sp>
        <p:nvSpPr>
          <p:cNvPr id="8" name="Rectangle 7"/>
          <p:cNvSpPr/>
          <p:nvPr userDrawn="1"/>
        </p:nvSpPr>
        <p:spPr>
          <a:xfrm>
            <a:off x="1" y="0"/>
            <a:ext cx="89929" cy="3429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675" dirty="0"/>
          </a:p>
        </p:txBody>
      </p:sp>
      <p:sp>
        <p:nvSpPr>
          <p:cNvPr id="11" name="Slide Number Placeholder 8"/>
          <p:cNvSpPr>
            <a:spLocks noGrp="1"/>
          </p:cNvSpPr>
          <p:nvPr>
            <p:ph type="sldNum" sz="quarter" idx="4"/>
          </p:nvPr>
        </p:nvSpPr>
        <p:spPr>
          <a:xfrm>
            <a:off x="327950" y="6381476"/>
            <a:ext cx="8119212" cy="365125"/>
          </a:xfrm>
          <a:prstGeom prst="rect">
            <a:avLst/>
          </a:prstGeom>
        </p:spPr>
        <p:txBody>
          <a:bodyPr vert="horz" lIns="91440" tIns="45720" rIns="91440" bIns="45720" rtlCol="0" anchor="b" anchorCtr="0"/>
          <a:lstStyle>
            <a:lvl1pPr algn="l">
              <a:defRPr sz="750">
                <a:solidFill>
                  <a:schemeClr val="tx1">
                    <a:tint val="75000"/>
                  </a:schemeClr>
                </a:solidFill>
              </a:defRPr>
            </a:lvl1pPr>
          </a:lstStyle>
          <a:p>
            <a:fld id="{8C8B385D-DF67-E241-B0BF-76B80A8E743B}" type="slidenum">
              <a:rPr lang="en-US" smtClean="0"/>
              <a:pPr/>
              <a:t>‹#›</a:t>
            </a:fld>
            <a:endParaRPr lang="en-US" dirty="0"/>
          </a:p>
        </p:txBody>
      </p:sp>
      <p:sp>
        <p:nvSpPr>
          <p:cNvPr id="14" name="Rectangle 13"/>
          <p:cNvSpPr/>
          <p:nvPr userDrawn="1"/>
        </p:nvSpPr>
        <p:spPr>
          <a:xfrm>
            <a:off x="12038749" y="205574"/>
            <a:ext cx="153252" cy="487730"/>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675" dirty="0"/>
          </a:p>
        </p:txBody>
      </p:sp>
      <p:sp>
        <p:nvSpPr>
          <p:cNvPr id="15" name="Text Placeholder 10"/>
          <p:cNvSpPr txBox="1">
            <a:spLocks/>
          </p:cNvSpPr>
          <p:nvPr userDrawn="1"/>
        </p:nvSpPr>
        <p:spPr>
          <a:xfrm>
            <a:off x="306374" y="202591"/>
            <a:ext cx="3806855" cy="194651"/>
          </a:xfrm>
          <a:prstGeom prst="rect">
            <a:avLst/>
          </a:prstGeom>
        </p:spPr>
        <p:txBody>
          <a:bodyPr wrap="none">
            <a:noAutofit/>
          </a:bodyPr>
          <a:lstStyle>
            <a:lvl1pPr marL="0" indent="0" algn="l" defTabSz="1828800" rtl="0" eaLnBrk="1" latinLnBrk="0" hangingPunct="1">
              <a:lnSpc>
                <a:spcPct val="100000"/>
              </a:lnSpc>
              <a:spcBef>
                <a:spcPts val="600"/>
              </a:spcBef>
              <a:spcAft>
                <a:spcPts val="600"/>
              </a:spcAft>
              <a:buFont typeface="Arial" panose="020B0604020202020204" pitchFamily="34" charset="0"/>
              <a:buNone/>
              <a:defRPr sz="2200" kern="1200" baseline="0">
                <a:solidFill>
                  <a:schemeClr val="tx1">
                    <a:lumMod val="75000"/>
                    <a:lumOff val="25000"/>
                  </a:schemeClr>
                </a:solidFill>
                <a:latin typeface="+mn-lt"/>
                <a:ea typeface="+mn-ea"/>
                <a:cs typeface="+mn-cs"/>
              </a:defRPr>
            </a:lvl1pPr>
            <a:lvl2pPr marL="1371600" indent="-457200" algn="l" defTabSz="1828800" rtl="0" eaLnBrk="1" latinLnBrk="0" hangingPunct="1">
              <a:lnSpc>
                <a:spcPct val="100000"/>
              </a:lnSpc>
              <a:spcBef>
                <a:spcPts val="600"/>
              </a:spcBef>
              <a:spcAft>
                <a:spcPts val="600"/>
              </a:spcAft>
              <a:buSzPct val="80000"/>
              <a:buFont typeface="Wingdings" charset="2"/>
              <a:buChar char="§"/>
              <a:defRPr sz="3600" kern="1200">
                <a:solidFill>
                  <a:schemeClr val="tx1">
                    <a:lumMod val="85000"/>
                    <a:lumOff val="15000"/>
                  </a:schemeClr>
                </a:solidFill>
                <a:latin typeface="+mn-lt"/>
                <a:ea typeface="+mn-ea"/>
                <a:cs typeface="+mn-cs"/>
              </a:defRPr>
            </a:lvl2pPr>
            <a:lvl3pPr marL="2286000" indent="-457200" algn="l" defTabSz="1828800" rtl="0" eaLnBrk="1" latinLnBrk="0" hangingPunct="1">
              <a:lnSpc>
                <a:spcPct val="100000"/>
              </a:lnSpc>
              <a:spcBef>
                <a:spcPts val="600"/>
              </a:spcBef>
              <a:spcAft>
                <a:spcPts val="600"/>
              </a:spcAft>
              <a:buFont typeface="Arial" panose="020B0604020202020204" pitchFamily="34" charset="0"/>
              <a:buChar char="•"/>
              <a:defRPr sz="3600" kern="1200">
                <a:solidFill>
                  <a:schemeClr val="tx1">
                    <a:lumMod val="85000"/>
                    <a:lumOff val="15000"/>
                  </a:schemeClr>
                </a:solidFill>
                <a:latin typeface="+mn-lt"/>
                <a:ea typeface="+mn-ea"/>
                <a:cs typeface="+mn-cs"/>
              </a:defRPr>
            </a:lvl3pPr>
            <a:lvl4pPr marL="3200400" indent="-457200" algn="l" defTabSz="1828800" rtl="0" eaLnBrk="1" latinLnBrk="0" hangingPunct="1">
              <a:lnSpc>
                <a:spcPct val="100000"/>
              </a:lnSpc>
              <a:spcBef>
                <a:spcPts val="600"/>
              </a:spcBef>
              <a:spcAft>
                <a:spcPts val="600"/>
              </a:spcAft>
              <a:buSzPct val="80000"/>
              <a:buFont typeface="Wingdings" charset="2"/>
              <a:buChar char="§"/>
              <a:defRPr sz="3600" kern="1200">
                <a:solidFill>
                  <a:schemeClr val="tx1">
                    <a:lumMod val="85000"/>
                    <a:lumOff val="15000"/>
                  </a:schemeClr>
                </a:solidFill>
                <a:latin typeface="+mn-lt"/>
                <a:ea typeface="+mn-ea"/>
                <a:cs typeface="+mn-cs"/>
              </a:defRPr>
            </a:lvl4pPr>
            <a:lvl5pPr marL="4114800" indent="-457200" algn="l" defTabSz="1828800" rtl="0" eaLnBrk="1" latinLnBrk="0" hangingPunct="1">
              <a:lnSpc>
                <a:spcPct val="100000"/>
              </a:lnSpc>
              <a:spcBef>
                <a:spcPts val="600"/>
              </a:spcBef>
              <a:spcAft>
                <a:spcPts val="600"/>
              </a:spcAft>
              <a:buFont typeface="Arial" panose="020B0604020202020204" pitchFamily="34" charset="0"/>
              <a:buChar char="•"/>
              <a:defRPr sz="3600" kern="1200">
                <a:solidFill>
                  <a:schemeClr val="tx1">
                    <a:lumMod val="85000"/>
                    <a:lumOff val="15000"/>
                  </a:schemeClr>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825" dirty="0"/>
          </a:p>
        </p:txBody>
      </p:sp>
    </p:spTree>
    <p:extLst>
      <p:ext uri="{BB962C8B-B14F-4D97-AF65-F5344CB8AC3E}">
        <p14:creationId xmlns:p14="http://schemas.microsoft.com/office/powerpoint/2010/main" val="32112174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80" r:id="rId13"/>
  </p:sldLayoutIdLst>
  <p:hf hdr="0" ftr="0" dt="0"/>
  <p:txStyles>
    <p:titleStyle>
      <a:lvl1pPr algn="l" defTabSz="685663" rtl="0" eaLnBrk="1" latinLnBrk="0" hangingPunct="1">
        <a:lnSpc>
          <a:spcPct val="100000"/>
        </a:lnSpc>
        <a:spcBef>
          <a:spcPct val="0"/>
        </a:spcBef>
        <a:buNone/>
        <a:defRPr lang="en-US" sz="1949" b="0" kern="1200" dirty="0">
          <a:solidFill>
            <a:srgbClr val="0078B3"/>
          </a:solidFill>
          <a:latin typeface="+mj-lt"/>
          <a:ea typeface="+mj-ea"/>
          <a:cs typeface="+mj-cs"/>
        </a:defRPr>
      </a:lvl1pPr>
    </p:titleStyle>
    <p:bodyStyle>
      <a:lvl1pPr marL="171416" indent="-171416" algn="l" defTabSz="685663" rtl="0" eaLnBrk="1" latinLnBrk="0" hangingPunct="1">
        <a:lnSpc>
          <a:spcPct val="100000"/>
        </a:lnSpc>
        <a:spcBef>
          <a:spcPts val="225"/>
        </a:spcBef>
        <a:spcAft>
          <a:spcPts val="225"/>
        </a:spcAft>
        <a:buFont typeface="Arial" panose="020B0604020202020204" pitchFamily="34" charset="0"/>
        <a:buChar char="•"/>
        <a:defRPr sz="1350" kern="1200">
          <a:solidFill>
            <a:schemeClr val="tx1">
              <a:lumMod val="85000"/>
              <a:lumOff val="15000"/>
            </a:schemeClr>
          </a:solidFill>
          <a:latin typeface="+mn-lt"/>
          <a:ea typeface="+mn-ea"/>
          <a:cs typeface="+mn-cs"/>
        </a:defRPr>
      </a:lvl1pPr>
      <a:lvl2pPr marL="514247" indent="-171416" algn="l" defTabSz="685663" rtl="0" eaLnBrk="1" latinLnBrk="0" hangingPunct="1">
        <a:lnSpc>
          <a:spcPct val="100000"/>
        </a:lnSpc>
        <a:spcBef>
          <a:spcPts val="225"/>
        </a:spcBef>
        <a:spcAft>
          <a:spcPts val="225"/>
        </a:spcAft>
        <a:buSzPct val="80000"/>
        <a:buFont typeface="Wingdings" charset="2"/>
        <a:buChar char="§"/>
        <a:defRPr sz="1350" kern="1200">
          <a:solidFill>
            <a:schemeClr val="tx1">
              <a:lumMod val="85000"/>
              <a:lumOff val="15000"/>
            </a:schemeClr>
          </a:solidFill>
          <a:latin typeface="+mn-lt"/>
          <a:ea typeface="+mn-ea"/>
          <a:cs typeface="+mn-cs"/>
        </a:defRPr>
      </a:lvl2pPr>
      <a:lvl3pPr marL="857078" indent="-171416" algn="l" defTabSz="685663" rtl="0" eaLnBrk="1" latinLnBrk="0" hangingPunct="1">
        <a:lnSpc>
          <a:spcPct val="100000"/>
        </a:lnSpc>
        <a:spcBef>
          <a:spcPts val="225"/>
        </a:spcBef>
        <a:spcAft>
          <a:spcPts val="225"/>
        </a:spcAft>
        <a:buFont typeface="Arial" panose="020B0604020202020204" pitchFamily="34" charset="0"/>
        <a:buChar char="•"/>
        <a:defRPr sz="1350" kern="1200">
          <a:solidFill>
            <a:schemeClr val="tx1">
              <a:lumMod val="85000"/>
              <a:lumOff val="15000"/>
            </a:schemeClr>
          </a:solidFill>
          <a:latin typeface="+mn-lt"/>
          <a:ea typeface="+mn-ea"/>
          <a:cs typeface="+mn-cs"/>
        </a:defRPr>
      </a:lvl3pPr>
      <a:lvl4pPr marL="1199910" indent="-171416" algn="l" defTabSz="685663" rtl="0" eaLnBrk="1" latinLnBrk="0" hangingPunct="1">
        <a:lnSpc>
          <a:spcPct val="100000"/>
        </a:lnSpc>
        <a:spcBef>
          <a:spcPts val="225"/>
        </a:spcBef>
        <a:spcAft>
          <a:spcPts val="225"/>
        </a:spcAft>
        <a:buSzPct val="80000"/>
        <a:buFont typeface="Wingdings" charset="2"/>
        <a:buChar char="§"/>
        <a:defRPr sz="1350" kern="1200">
          <a:solidFill>
            <a:schemeClr val="tx1">
              <a:lumMod val="85000"/>
              <a:lumOff val="15000"/>
            </a:schemeClr>
          </a:solidFill>
          <a:latin typeface="+mn-lt"/>
          <a:ea typeface="+mn-ea"/>
          <a:cs typeface="+mn-cs"/>
        </a:defRPr>
      </a:lvl4pPr>
      <a:lvl5pPr marL="1542742" indent="-171416" algn="l" defTabSz="685663" rtl="0" eaLnBrk="1" latinLnBrk="0" hangingPunct="1">
        <a:lnSpc>
          <a:spcPct val="100000"/>
        </a:lnSpc>
        <a:spcBef>
          <a:spcPts val="225"/>
        </a:spcBef>
        <a:spcAft>
          <a:spcPts val="225"/>
        </a:spcAft>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5"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63" rtl="0" eaLnBrk="1" latinLnBrk="0" hangingPunct="1">
        <a:defRPr sz="1350" kern="1200">
          <a:solidFill>
            <a:schemeClr val="tx1"/>
          </a:solidFill>
          <a:latin typeface="+mn-lt"/>
          <a:ea typeface="+mn-ea"/>
          <a:cs typeface="+mn-cs"/>
        </a:defRPr>
      </a:lvl1pPr>
      <a:lvl2pPr marL="342832"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5"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8"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jpg"/></Relationships>
</file>

<file path=ppt/slides/_rels/slide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23.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png"/><Relationship Id="rId7"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jp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jpg"/><Relationship Id="rId9" Type="http://schemas.openxmlformats.org/officeDocument/2006/relationships/image" Target="../media/image38.svg"/><Relationship Id="rId14" Type="http://schemas.openxmlformats.org/officeDocument/2006/relationships/image" Target="../media/image43.sv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svg"/><Relationship Id="rId12" Type="http://schemas.openxmlformats.org/officeDocument/2006/relationships/image" Target="../media/image54.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png"/><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730250" y="5160745"/>
            <a:ext cx="9671050" cy="1238801"/>
          </a:xfrm>
          <a:prstGeom prst="rect">
            <a:avLst/>
          </a:prstGeom>
        </p:spPr>
        <p:txBody>
          <a:bodyPr vert="horz" wrap="square" lIns="0" tIns="190500" rIns="0" bIns="0" rtlCol="0">
            <a:spAutoFit/>
          </a:bodyPr>
          <a:lstStyle/>
          <a:p>
            <a:pPr marL="12700">
              <a:lnSpc>
                <a:spcPct val="100000"/>
              </a:lnSpc>
              <a:spcBef>
                <a:spcPts val="1500"/>
              </a:spcBef>
            </a:pPr>
            <a:r>
              <a:rPr lang="en-US" sz="2050" b="1" spc="-35" dirty="0">
                <a:latin typeface="Arial"/>
                <a:cs typeface="Arial"/>
              </a:rPr>
              <a:t>2024</a:t>
            </a:r>
            <a:r>
              <a:rPr sz="2050" b="1" spc="-35" dirty="0">
                <a:latin typeface="Arial"/>
                <a:cs typeface="Arial"/>
              </a:rPr>
              <a:t> </a:t>
            </a:r>
            <a:r>
              <a:rPr lang="en-US" sz="2050" b="1" spc="-35" dirty="0">
                <a:latin typeface="Arial"/>
                <a:cs typeface="Arial"/>
              </a:rPr>
              <a:t>Benefits </a:t>
            </a:r>
            <a:r>
              <a:rPr lang="en-US" sz="2050" b="1" spc="-5" dirty="0">
                <a:solidFill>
                  <a:srgbClr val="000101"/>
                </a:solidFill>
                <a:latin typeface="Arial"/>
                <a:cs typeface="Arial"/>
              </a:rPr>
              <a:t>P</a:t>
            </a:r>
            <a:r>
              <a:rPr sz="2050" b="1" spc="-5" dirty="0">
                <a:solidFill>
                  <a:srgbClr val="000101"/>
                </a:solidFill>
                <a:latin typeface="Arial"/>
                <a:cs typeface="Arial"/>
              </a:rPr>
              <a:t>resentation </a:t>
            </a:r>
            <a:r>
              <a:rPr sz="2050" b="1" dirty="0">
                <a:solidFill>
                  <a:srgbClr val="000101"/>
                </a:solidFill>
                <a:latin typeface="Arial"/>
                <a:cs typeface="Arial"/>
              </a:rPr>
              <a:t>for </a:t>
            </a:r>
            <a:r>
              <a:rPr lang="en-US" sz="2050" b="1" dirty="0">
                <a:latin typeface="Arial"/>
                <a:cs typeface="Arial"/>
              </a:rPr>
              <a:t>Transit Employees Health &amp; Welfare Plan</a:t>
            </a:r>
            <a:br>
              <a:rPr lang="en-US" sz="2050" b="1" dirty="0">
                <a:latin typeface="Arial"/>
                <a:cs typeface="Arial"/>
              </a:rPr>
            </a:br>
            <a:r>
              <a:rPr lang="en-US" sz="2050" b="1" dirty="0">
                <a:latin typeface="Arial"/>
                <a:cs typeface="Arial"/>
              </a:rPr>
              <a:t>Kaiser Permanente Medicare Advantage (HMO)</a:t>
            </a:r>
            <a:endParaRPr sz="2050" b="1" dirty="0">
              <a:latin typeface="Arial"/>
              <a:cs typeface="Arial"/>
            </a:endParaRPr>
          </a:p>
          <a:p>
            <a:pPr marL="12700">
              <a:lnSpc>
                <a:spcPct val="100000"/>
              </a:lnSpc>
              <a:spcBef>
                <a:spcPts val="1165"/>
              </a:spcBef>
            </a:pPr>
            <a:r>
              <a:rPr lang="en-US" sz="1700" dirty="0">
                <a:latin typeface="Arial"/>
                <a:cs typeface="Arial"/>
              </a:rPr>
              <a:t>Darrien Banks </a:t>
            </a:r>
            <a:r>
              <a:rPr sz="1700" dirty="0">
                <a:solidFill>
                  <a:srgbClr val="0078B3"/>
                </a:solidFill>
                <a:latin typeface="Arial"/>
                <a:cs typeface="Arial"/>
              </a:rPr>
              <a:t>|</a:t>
            </a:r>
            <a:r>
              <a:rPr sz="1700" spc="455" dirty="0">
                <a:solidFill>
                  <a:srgbClr val="0078B3"/>
                </a:solidFill>
                <a:latin typeface="Arial"/>
                <a:cs typeface="Arial"/>
              </a:rPr>
              <a:t> </a:t>
            </a:r>
            <a:r>
              <a:rPr lang="en-US" sz="1700" dirty="0">
                <a:latin typeface="Arial"/>
                <a:cs typeface="Arial"/>
              </a:rPr>
              <a:t>Retiree Consultant</a:t>
            </a:r>
            <a:endParaRPr sz="1700" dirty="0">
              <a:latin typeface="Arial"/>
              <a:cs typeface="Arial"/>
            </a:endParaRPr>
          </a:p>
        </p:txBody>
      </p:sp>
      <p:sp>
        <p:nvSpPr>
          <p:cNvPr id="11" name="object 11"/>
          <p:cNvSpPr txBox="1">
            <a:spLocks noGrp="1"/>
          </p:cNvSpPr>
          <p:nvPr>
            <p:ph type="title" idx="4294967295"/>
          </p:nvPr>
        </p:nvSpPr>
        <p:spPr>
          <a:xfrm>
            <a:off x="6083147" y="1187875"/>
            <a:ext cx="5330825" cy="1163320"/>
          </a:xfrm>
          <a:prstGeom prst="rect">
            <a:avLst/>
          </a:prstGeom>
        </p:spPr>
        <p:txBody>
          <a:bodyPr vert="horz" wrap="square" lIns="0" tIns="153670" rIns="0" bIns="0" rtlCol="0">
            <a:spAutoFit/>
          </a:bodyPr>
          <a:lstStyle/>
          <a:p>
            <a:pPr marL="12700">
              <a:lnSpc>
                <a:spcPct val="100000"/>
              </a:lnSpc>
              <a:spcBef>
                <a:spcPts val="1210"/>
              </a:spcBef>
            </a:pPr>
            <a:r>
              <a:rPr sz="3750" b="1" spc="-5" dirty="0">
                <a:latin typeface="Arial"/>
                <a:cs typeface="Arial"/>
              </a:rPr>
              <a:t>Find </a:t>
            </a:r>
            <a:r>
              <a:rPr sz="3750" b="1" spc="-10" dirty="0">
                <a:latin typeface="Arial"/>
                <a:cs typeface="Arial"/>
              </a:rPr>
              <a:t>your </a:t>
            </a:r>
            <a:r>
              <a:rPr sz="3750" b="1" spc="-5" dirty="0">
                <a:latin typeface="Arial"/>
                <a:cs typeface="Arial"/>
              </a:rPr>
              <a:t>healthy</a:t>
            </a:r>
            <a:r>
              <a:rPr sz="3750" b="1" spc="-114" dirty="0">
                <a:latin typeface="Arial"/>
                <a:cs typeface="Arial"/>
              </a:rPr>
              <a:t> </a:t>
            </a:r>
            <a:r>
              <a:rPr sz="3750" b="1" spc="-5" dirty="0">
                <a:latin typeface="Arial"/>
                <a:cs typeface="Arial"/>
              </a:rPr>
              <a:t>place</a:t>
            </a:r>
            <a:endParaRPr sz="3750" dirty="0">
              <a:latin typeface="Arial"/>
              <a:cs typeface="Arial"/>
            </a:endParaRPr>
          </a:p>
          <a:p>
            <a:pPr marL="656590">
              <a:lnSpc>
                <a:spcPct val="100000"/>
              </a:lnSpc>
              <a:spcBef>
                <a:spcPts val="700"/>
              </a:spcBef>
            </a:pPr>
            <a:r>
              <a:rPr sz="2200" spc="10" dirty="0">
                <a:solidFill>
                  <a:srgbClr val="003B71"/>
                </a:solidFill>
              </a:rPr>
              <a:t>With care designed to help </a:t>
            </a:r>
            <a:r>
              <a:rPr sz="2200" spc="15" dirty="0">
                <a:solidFill>
                  <a:srgbClr val="003B71"/>
                </a:solidFill>
              </a:rPr>
              <a:t>you</a:t>
            </a:r>
            <a:r>
              <a:rPr sz="2200" spc="-55" dirty="0">
                <a:solidFill>
                  <a:srgbClr val="003B71"/>
                </a:solidFill>
              </a:rPr>
              <a:t> </a:t>
            </a:r>
            <a:r>
              <a:rPr sz="2200" spc="10" dirty="0">
                <a:solidFill>
                  <a:srgbClr val="003B71"/>
                </a:solidFill>
              </a:rPr>
              <a:t>thrive</a:t>
            </a:r>
            <a:endParaRPr sz="220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D5F7A30-44F7-4020-BCAF-AB91EC3C4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 y="0"/>
            <a:ext cx="12082272" cy="3998976"/>
          </a:xfrm>
          <a:prstGeom prst="rect">
            <a:avLst/>
          </a:prstGeom>
        </p:spPr>
      </p:pic>
      <p:sp>
        <p:nvSpPr>
          <p:cNvPr id="7" name="object 7"/>
          <p:cNvSpPr txBox="1"/>
          <p:nvPr/>
        </p:nvSpPr>
        <p:spPr>
          <a:xfrm>
            <a:off x="724762" y="5654608"/>
            <a:ext cx="7722552" cy="345736"/>
          </a:xfrm>
          <a:prstGeom prst="rect">
            <a:avLst/>
          </a:prstGeom>
        </p:spPr>
        <p:txBody>
          <a:bodyPr vert="horz" wrap="square" lIns="0" tIns="12700" rIns="0" bIns="0" rtlCol="0">
            <a:spAutoFit/>
          </a:bodyPr>
          <a:lstStyle/>
          <a:p>
            <a:pPr marL="12700" marR="5080">
              <a:lnSpc>
                <a:spcPct val="108300"/>
              </a:lnSpc>
              <a:spcBef>
                <a:spcPts val="100"/>
              </a:spcBef>
            </a:pPr>
            <a:r>
              <a:rPr lang="en-US" sz="1000" dirty="0">
                <a:latin typeface="Arial" panose="020B0604020202020204" pitchFamily="34" charset="0"/>
                <a:ea typeface="Calibri" panose="020F0502020204030204" pitchFamily="34" charset="0"/>
                <a:cs typeface="Arial" panose="020B0604020202020204" pitchFamily="34" charset="0"/>
              </a:rPr>
              <a:t>Kaiser Permanente is an HMO plan with a Medicare contract. </a:t>
            </a:r>
            <a:r>
              <a:rPr sz="1000" spc="35" dirty="0">
                <a:latin typeface="Arial" panose="020B0604020202020204" pitchFamily="34" charset="0"/>
                <a:cs typeface="Arial" panose="020B0604020202020204" pitchFamily="34" charset="0"/>
              </a:rPr>
              <a:t>Enrollment </a:t>
            </a:r>
            <a:r>
              <a:rPr sz="1000" spc="15" dirty="0">
                <a:latin typeface="Arial" panose="020B0604020202020204" pitchFamily="34" charset="0"/>
                <a:cs typeface="Arial" panose="020B0604020202020204" pitchFamily="34" charset="0"/>
              </a:rPr>
              <a:t>in </a:t>
            </a:r>
            <a:r>
              <a:rPr sz="1000" spc="30" dirty="0">
                <a:latin typeface="Arial" panose="020B0604020202020204" pitchFamily="34" charset="0"/>
                <a:cs typeface="Arial" panose="020B0604020202020204" pitchFamily="34" charset="0"/>
              </a:rPr>
              <a:t>Kaiser </a:t>
            </a:r>
            <a:r>
              <a:rPr sz="1000" spc="35" dirty="0">
                <a:latin typeface="Arial" panose="020B0604020202020204" pitchFamily="34" charset="0"/>
                <a:cs typeface="Arial" panose="020B0604020202020204" pitchFamily="34" charset="0"/>
              </a:rPr>
              <a:t>Permanente </a:t>
            </a:r>
            <a:r>
              <a:rPr sz="1000" spc="30" dirty="0">
                <a:latin typeface="Arial" panose="020B0604020202020204" pitchFamily="34" charset="0"/>
                <a:cs typeface="Arial" panose="020B0604020202020204" pitchFamily="34" charset="0"/>
              </a:rPr>
              <a:t>depends </a:t>
            </a:r>
            <a:r>
              <a:rPr sz="1000" spc="15" dirty="0">
                <a:latin typeface="Arial" panose="020B0604020202020204" pitchFamily="34" charset="0"/>
                <a:cs typeface="Arial" panose="020B0604020202020204" pitchFamily="34" charset="0"/>
              </a:rPr>
              <a:t>on </a:t>
            </a:r>
            <a:r>
              <a:rPr sz="1000" spc="35" dirty="0">
                <a:latin typeface="Arial" panose="020B0604020202020204" pitchFamily="34" charset="0"/>
                <a:cs typeface="Arial" panose="020B0604020202020204" pitchFamily="34" charset="0"/>
              </a:rPr>
              <a:t>contract</a:t>
            </a:r>
            <a:r>
              <a:rPr sz="1000" spc="105" dirty="0">
                <a:latin typeface="Arial" panose="020B0604020202020204" pitchFamily="34" charset="0"/>
                <a:cs typeface="Arial" panose="020B0604020202020204" pitchFamily="34" charset="0"/>
              </a:rPr>
              <a:t> </a:t>
            </a:r>
            <a:r>
              <a:rPr sz="1000" spc="40" dirty="0">
                <a:latin typeface="Arial" panose="020B0604020202020204" pitchFamily="34" charset="0"/>
                <a:cs typeface="Arial" panose="020B0604020202020204" pitchFamily="34" charset="0"/>
              </a:rPr>
              <a:t>renewal.</a:t>
            </a:r>
            <a:endParaRPr sz="1000" dirty="0">
              <a:latin typeface="Arial" panose="020B0604020202020204" pitchFamily="34" charset="0"/>
              <a:cs typeface="Arial" panose="020B0604020202020204" pitchFamily="34" charset="0"/>
            </a:endParaRPr>
          </a:p>
          <a:p>
            <a:pPr marL="12700">
              <a:lnSpc>
                <a:spcPct val="100000"/>
              </a:lnSpc>
              <a:spcBef>
                <a:spcPts val="100"/>
              </a:spcBef>
            </a:pPr>
            <a:r>
              <a:rPr sz="1000" spc="-10" dirty="0">
                <a:latin typeface="Arial" panose="020B0604020202020204" pitchFamily="34" charset="0"/>
                <a:cs typeface="Arial" panose="020B0604020202020204" pitchFamily="34" charset="0"/>
              </a:rPr>
              <a:t>You</a:t>
            </a:r>
            <a:r>
              <a:rPr sz="1000" spc="75" dirty="0">
                <a:latin typeface="Arial" panose="020B0604020202020204" pitchFamily="34" charset="0"/>
                <a:cs typeface="Arial" panose="020B0604020202020204" pitchFamily="34" charset="0"/>
              </a:rPr>
              <a:t> </a:t>
            </a:r>
            <a:r>
              <a:rPr sz="1000" spc="30" dirty="0">
                <a:latin typeface="Arial" panose="020B0604020202020204" pitchFamily="34" charset="0"/>
                <a:cs typeface="Arial" panose="020B0604020202020204" pitchFamily="34" charset="0"/>
              </a:rPr>
              <a:t>must</a:t>
            </a:r>
            <a:r>
              <a:rPr sz="1000" spc="80" dirty="0">
                <a:latin typeface="Arial" panose="020B0604020202020204" pitchFamily="34" charset="0"/>
                <a:cs typeface="Arial" panose="020B0604020202020204" pitchFamily="34" charset="0"/>
              </a:rPr>
              <a:t> </a:t>
            </a:r>
            <a:r>
              <a:rPr sz="1000" spc="30" dirty="0">
                <a:latin typeface="Arial" panose="020B0604020202020204" pitchFamily="34" charset="0"/>
                <a:cs typeface="Arial" panose="020B0604020202020204" pitchFamily="34" charset="0"/>
              </a:rPr>
              <a:t>reside</a:t>
            </a:r>
            <a:r>
              <a:rPr sz="1000" spc="85"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in</a:t>
            </a:r>
            <a:r>
              <a:rPr sz="1000" spc="75" dirty="0">
                <a:latin typeface="Arial" panose="020B0604020202020204" pitchFamily="34" charset="0"/>
                <a:cs typeface="Arial" panose="020B0604020202020204" pitchFamily="34" charset="0"/>
              </a:rPr>
              <a:t> </a:t>
            </a:r>
            <a:r>
              <a:rPr sz="1000" spc="25" dirty="0">
                <a:latin typeface="Arial" panose="020B0604020202020204" pitchFamily="34" charset="0"/>
                <a:cs typeface="Arial" panose="020B0604020202020204" pitchFamily="34" charset="0"/>
              </a:rPr>
              <a:t>the</a:t>
            </a:r>
            <a:r>
              <a:rPr sz="1000" spc="85" dirty="0">
                <a:latin typeface="Arial" panose="020B0604020202020204" pitchFamily="34" charset="0"/>
                <a:cs typeface="Arial" panose="020B0604020202020204" pitchFamily="34" charset="0"/>
              </a:rPr>
              <a:t> </a:t>
            </a:r>
            <a:r>
              <a:rPr sz="1000" spc="30" dirty="0">
                <a:latin typeface="Arial" panose="020B0604020202020204" pitchFamily="34" charset="0"/>
                <a:cs typeface="Arial" panose="020B0604020202020204" pitchFamily="34" charset="0"/>
              </a:rPr>
              <a:t>Kaiser</a:t>
            </a:r>
            <a:r>
              <a:rPr sz="1000" spc="80" dirty="0">
                <a:latin typeface="Arial" panose="020B0604020202020204" pitchFamily="34" charset="0"/>
                <a:cs typeface="Arial" panose="020B0604020202020204" pitchFamily="34" charset="0"/>
              </a:rPr>
              <a:t> </a:t>
            </a:r>
            <a:r>
              <a:rPr sz="1000" spc="35" dirty="0">
                <a:latin typeface="Arial" panose="020B0604020202020204" pitchFamily="34" charset="0"/>
                <a:cs typeface="Arial" panose="020B0604020202020204" pitchFamily="34" charset="0"/>
              </a:rPr>
              <a:t>Permanente</a:t>
            </a:r>
            <a:r>
              <a:rPr sz="1000" spc="85" dirty="0">
                <a:latin typeface="Arial" panose="020B0604020202020204" pitchFamily="34" charset="0"/>
                <a:cs typeface="Arial" panose="020B0604020202020204" pitchFamily="34" charset="0"/>
              </a:rPr>
              <a:t> </a:t>
            </a:r>
            <a:r>
              <a:rPr sz="1000" spc="35" dirty="0">
                <a:latin typeface="Arial" panose="020B0604020202020204" pitchFamily="34" charset="0"/>
                <a:cs typeface="Arial" panose="020B0604020202020204" pitchFamily="34" charset="0"/>
              </a:rPr>
              <a:t>Medicare</a:t>
            </a:r>
            <a:r>
              <a:rPr sz="1000" spc="80" dirty="0">
                <a:latin typeface="Arial" panose="020B0604020202020204" pitchFamily="34" charset="0"/>
                <a:cs typeface="Arial" panose="020B0604020202020204" pitchFamily="34" charset="0"/>
              </a:rPr>
              <a:t> </a:t>
            </a:r>
            <a:r>
              <a:rPr sz="1000" spc="25" dirty="0">
                <a:latin typeface="Arial" panose="020B0604020202020204" pitchFamily="34" charset="0"/>
                <a:cs typeface="Arial" panose="020B0604020202020204" pitchFamily="34" charset="0"/>
              </a:rPr>
              <a:t>health</a:t>
            </a:r>
            <a:r>
              <a:rPr sz="1000" spc="80" dirty="0">
                <a:latin typeface="Arial" panose="020B0604020202020204" pitchFamily="34" charset="0"/>
                <a:cs typeface="Arial" panose="020B0604020202020204" pitchFamily="34" charset="0"/>
              </a:rPr>
              <a:t> </a:t>
            </a:r>
            <a:r>
              <a:rPr sz="1000" spc="25" dirty="0">
                <a:latin typeface="Arial" panose="020B0604020202020204" pitchFamily="34" charset="0"/>
                <a:cs typeface="Arial" panose="020B0604020202020204" pitchFamily="34" charset="0"/>
              </a:rPr>
              <a:t>plan</a:t>
            </a:r>
            <a:r>
              <a:rPr sz="1000" spc="75" dirty="0">
                <a:latin typeface="Arial" panose="020B0604020202020204" pitchFamily="34" charset="0"/>
                <a:cs typeface="Arial" panose="020B0604020202020204" pitchFamily="34" charset="0"/>
              </a:rPr>
              <a:t> </a:t>
            </a:r>
            <a:r>
              <a:rPr sz="1000" spc="30" dirty="0">
                <a:latin typeface="Arial" panose="020B0604020202020204" pitchFamily="34" charset="0"/>
                <a:cs typeface="Arial" panose="020B0604020202020204" pitchFamily="34" charset="0"/>
              </a:rPr>
              <a:t>service</a:t>
            </a:r>
            <a:r>
              <a:rPr sz="1000" spc="85" dirty="0">
                <a:latin typeface="Arial" panose="020B0604020202020204" pitchFamily="34" charset="0"/>
                <a:cs typeface="Arial" panose="020B0604020202020204" pitchFamily="34" charset="0"/>
              </a:rPr>
              <a:t> </a:t>
            </a:r>
            <a:r>
              <a:rPr sz="1000" spc="25" dirty="0">
                <a:latin typeface="Arial" panose="020B0604020202020204" pitchFamily="34" charset="0"/>
                <a:cs typeface="Arial" panose="020B0604020202020204" pitchFamily="34" charset="0"/>
              </a:rPr>
              <a:t>area</a:t>
            </a:r>
            <a:r>
              <a:rPr sz="1000" spc="75"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in</a:t>
            </a:r>
            <a:r>
              <a:rPr sz="1000" spc="80" dirty="0">
                <a:latin typeface="Arial" panose="020B0604020202020204" pitchFamily="34" charset="0"/>
                <a:cs typeface="Arial" panose="020B0604020202020204" pitchFamily="34" charset="0"/>
              </a:rPr>
              <a:t> </a:t>
            </a:r>
            <a:r>
              <a:rPr sz="1000" spc="25" dirty="0">
                <a:latin typeface="Arial" panose="020B0604020202020204" pitchFamily="34" charset="0"/>
                <a:cs typeface="Arial" panose="020B0604020202020204" pitchFamily="34" charset="0"/>
              </a:rPr>
              <a:t>which</a:t>
            </a:r>
            <a:r>
              <a:rPr sz="1000" spc="75" dirty="0">
                <a:latin typeface="Arial" panose="020B0604020202020204" pitchFamily="34" charset="0"/>
                <a:cs typeface="Arial" panose="020B0604020202020204" pitchFamily="34" charset="0"/>
              </a:rPr>
              <a:t> </a:t>
            </a:r>
            <a:r>
              <a:rPr sz="1000" spc="25" dirty="0">
                <a:latin typeface="Arial" panose="020B0604020202020204" pitchFamily="34" charset="0"/>
                <a:cs typeface="Arial" panose="020B0604020202020204" pitchFamily="34" charset="0"/>
              </a:rPr>
              <a:t>you</a:t>
            </a:r>
            <a:r>
              <a:rPr sz="1000" spc="85" dirty="0">
                <a:latin typeface="Arial" panose="020B0604020202020204" pitchFamily="34" charset="0"/>
                <a:cs typeface="Arial" panose="020B0604020202020204" pitchFamily="34" charset="0"/>
              </a:rPr>
              <a:t> </a:t>
            </a:r>
            <a:r>
              <a:rPr sz="1000" spc="35" dirty="0">
                <a:latin typeface="Arial" panose="020B0604020202020204" pitchFamily="34" charset="0"/>
                <a:cs typeface="Arial" panose="020B0604020202020204" pitchFamily="34" charset="0"/>
              </a:rPr>
              <a:t>enroll.</a:t>
            </a:r>
            <a:endParaRPr sz="1000" dirty="0">
              <a:latin typeface="Arial" panose="020B0604020202020204" pitchFamily="34" charset="0"/>
              <a:cs typeface="Arial" panose="020B0604020202020204" pitchFamily="34" charset="0"/>
            </a:endParaRPr>
          </a:p>
        </p:txBody>
      </p:sp>
      <p:sp>
        <p:nvSpPr>
          <p:cNvPr id="12" name="Slide Number Placeholder 11">
            <a:extLst>
              <a:ext uri="{FF2B5EF4-FFF2-40B4-BE49-F238E27FC236}">
                <a16:creationId xmlns:a16="http://schemas.microsoft.com/office/drawing/2014/main" id="{C9F49295-4D47-46C6-9ADE-FD0A3A10135E}"/>
              </a:ext>
            </a:extLst>
          </p:cNvPr>
          <p:cNvSpPr>
            <a:spLocks noGrp="1"/>
          </p:cNvSpPr>
          <p:nvPr>
            <p:ph type="sldNum" sz="quarter" idx="10"/>
          </p:nvPr>
        </p:nvSpPr>
        <p:spPr/>
        <p:txBody>
          <a:bodyPr/>
          <a:lstStyle/>
          <a:p>
            <a:pPr marL="38100">
              <a:lnSpc>
                <a:spcPts val="1030"/>
              </a:lnSpc>
            </a:pPr>
            <a:fld id="{81D60167-4931-47E6-BA6A-407CBD079E47}" type="slidenum">
              <a:rPr lang="en-US" smtClean="0"/>
              <a:t>10</a:t>
            </a:fld>
            <a:endParaRPr lang="en-US" dirty="0"/>
          </a:p>
        </p:txBody>
      </p:sp>
      <p:sp>
        <p:nvSpPr>
          <p:cNvPr id="8" name="object 8"/>
          <p:cNvSpPr txBox="1">
            <a:spLocks noGrp="1"/>
          </p:cNvSpPr>
          <p:nvPr>
            <p:ph type="title" idx="4294967295"/>
          </p:nvPr>
        </p:nvSpPr>
        <p:spPr>
          <a:xfrm>
            <a:off x="724762" y="1208405"/>
            <a:ext cx="4098925" cy="1152525"/>
          </a:xfrm>
          <a:prstGeom prst="rect">
            <a:avLst/>
          </a:prstGeom>
        </p:spPr>
        <p:txBody>
          <a:bodyPr vert="horz" wrap="square" lIns="0" tIns="12065" rIns="0" bIns="0" rtlCol="0">
            <a:spAutoFit/>
          </a:bodyPr>
          <a:lstStyle/>
          <a:p>
            <a:pPr marL="12700">
              <a:lnSpc>
                <a:spcPts val="4435"/>
              </a:lnSpc>
              <a:spcBef>
                <a:spcPts val="95"/>
              </a:spcBef>
            </a:pPr>
            <a:r>
              <a:rPr sz="3750" b="1" spc="-5" dirty="0">
                <a:latin typeface="Arial"/>
                <a:cs typeface="Arial"/>
              </a:rPr>
              <a:t>THANK</a:t>
            </a:r>
            <a:r>
              <a:rPr sz="3750" b="1" spc="-80" dirty="0">
                <a:latin typeface="Arial"/>
                <a:cs typeface="Arial"/>
              </a:rPr>
              <a:t> </a:t>
            </a:r>
            <a:r>
              <a:rPr sz="3750" b="1" spc="-5" dirty="0">
                <a:latin typeface="Arial"/>
                <a:cs typeface="Arial"/>
              </a:rPr>
              <a:t>YOU</a:t>
            </a:r>
            <a:endParaRPr sz="3750" dirty="0">
              <a:latin typeface="Arial"/>
              <a:cs typeface="Arial"/>
            </a:endParaRPr>
          </a:p>
          <a:p>
            <a:pPr marL="12700">
              <a:lnSpc>
                <a:spcPts val="4435"/>
              </a:lnSpc>
            </a:pPr>
            <a:r>
              <a:rPr sz="3750" spc="-5" dirty="0"/>
              <a:t>for your time</a:t>
            </a:r>
            <a:r>
              <a:rPr sz="3750" spc="-40" dirty="0"/>
              <a:t> </a:t>
            </a:r>
            <a:r>
              <a:rPr sz="3750" spc="-5" dirty="0"/>
              <a:t>today!</a:t>
            </a:r>
            <a:endParaRPr sz="3750" dirty="0"/>
          </a:p>
        </p:txBody>
      </p:sp>
      <p:sp>
        <p:nvSpPr>
          <p:cNvPr id="10" name="object 10"/>
          <p:cNvSpPr txBox="1"/>
          <p:nvPr/>
        </p:nvSpPr>
        <p:spPr>
          <a:xfrm>
            <a:off x="450443" y="194656"/>
            <a:ext cx="2638425"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194F7F"/>
                </a:solidFill>
                <a:latin typeface="Arial"/>
                <a:cs typeface="Arial"/>
              </a:rPr>
              <a:t>KAISER PERMANENTE MEDICARE </a:t>
            </a:r>
            <a:r>
              <a:rPr sz="800" spc="15" dirty="0">
                <a:solidFill>
                  <a:srgbClr val="194F7F"/>
                </a:solidFill>
                <a:latin typeface="Arial"/>
                <a:cs typeface="Arial"/>
              </a:rPr>
              <a:t>HEALTH</a:t>
            </a:r>
            <a:r>
              <a:rPr sz="800" spc="100" dirty="0">
                <a:solidFill>
                  <a:srgbClr val="194F7F"/>
                </a:solidFill>
                <a:latin typeface="Arial"/>
                <a:cs typeface="Arial"/>
              </a:rPr>
              <a:t> </a:t>
            </a:r>
            <a:r>
              <a:rPr sz="800" spc="30" dirty="0">
                <a:solidFill>
                  <a:srgbClr val="194F7F"/>
                </a:solidFill>
                <a:latin typeface="Arial"/>
                <a:cs typeface="Arial"/>
              </a:rPr>
              <a:t>PLANS</a:t>
            </a:r>
            <a:endParaRPr sz="800" dirty="0">
              <a:latin typeface="Arial"/>
              <a:cs typeface="Arial"/>
            </a:endParaRPr>
          </a:p>
        </p:txBody>
      </p:sp>
      <p:sp>
        <p:nvSpPr>
          <p:cNvPr id="9" name="Rectangle 3">
            <a:extLst>
              <a:ext uri="{FF2B5EF4-FFF2-40B4-BE49-F238E27FC236}">
                <a16:creationId xmlns:a16="http://schemas.microsoft.com/office/drawing/2014/main" id="{C2F2DE73-22A8-425C-A878-67A440831986}"/>
              </a:ext>
            </a:extLst>
          </p:cNvPr>
          <p:cNvSpPr txBox="1">
            <a:spLocks noChangeArrowheads="1"/>
          </p:cNvSpPr>
          <p:nvPr/>
        </p:nvSpPr>
        <p:spPr bwMode="gray">
          <a:xfrm>
            <a:off x="724762" y="6278460"/>
            <a:ext cx="4230203" cy="239809"/>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45720" rIns="91440" bIns="45720" numCol="1" anchor="t" anchorCtr="0" compatLnSpc="1">
            <a:prstTxWarp prst="textNoShape">
              <a:avLst/>
            </a:prstTxWarp>
            <a:spAutoFit/>
          </a:bodyPr>
          <a:lstStyle>
            <a:lvl1pPr marL="285750" indent="-285750" algn="l" rtl="0" fontAlgn="base">
              <a:lnSpc>
                <a:spcPct val="95000"/>
              </a:lnSpc>
              <a:spcBef>
                <a:spcPct val="35000"/>
              </a:spcBef>
              <a:spcAft>
                <a:spcPct val="0"/>
              </a:spcAft>
              <a:buClr>
                <a:schemeClr val="tx2"/>
              </a:buClr>
              <a:buFont typeface="Wingdings" charset="0"/>
              <a:buChar char="§"/>
              <a:defRPr sz="2400">
                <a:solidFill>
                  <a:schemeClr val="tx1"/>
                </a:solidFill>
                <a:latin typeface="+mn-lt"/>
                <a:ea typeface="+mn-ea"/>
                <a:cs typeface="+mn-cs"/>
              </a:defRPr>
            </a:lvl1pPr>
            <a:lvl2pPr marL="742950" indent="-285750" algn="l" rtl="0" fontAlgn="base">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fontAlgn="base">
              <a:lnSpc>
                <a:spcPct val="95000"/>
              </a:lnSpc>
              <a:spcBef>
                <a:spcPct val="35000"/>
              </a:spcBef>
              <a:spcAft>
                <a:spcPct val="0"/>
              </a:spcAft>
              <a:buClr>
                <a:schemeClr val="tx2"/>
              </a:buClr>
              <a:buFont typeface="Wingdings" charset="0"/>
              <a:buChar char="§"/>
              <a:defRPr>
                <a:solidFill>
                  <a:schemeClr val="tx1"/>
                </a:solidFill>
                <a:latin typeface="+mn-lt"/>
                <a:ea typeface="Arial" charset="0"/>
                <a:cs typeface="+mn-cs"/>
              </a:defRPr>
            </a:lvl3pPr>
            <a:lvl4pPr marL="1600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marL="0" indent="0">
              <a:buNone/>
            </a:pPr>
            <a:r>
              <a:rPr lang="en-US" sz="1000" dirty="0"/>
              <a:t>April 2024</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9855" cy="6858000"/>
            <a:chOff x="0" y="0"/>
            <a:chExt cx="109855" cy="6858000"/>
          </a:xfrm>
        </p:grpSpPr>
        <p:sp>
          <p:nvSpPr>
            <p:cNvPr id="3" name="object 3"/>
            <p:cNvSpPr/>
            <p:nvPr/>
          </p:nvSpPr>
          <p:spPr>
            <a:xfrm>
              <a:off x="0" y="0"/>
              <a:ext cx="109855" cy="3429000"/>
            </a:xfrm>
            <a:custGeom>
              <a:avLst/>
              <a:gdLst/>
              <a:ahLst/>
              <a:cxnLst/>
              <a:rect l="l" t="t" r="r" b="b"/>
              <a:pathLst>
                <a:path w="109855" h="3429000">
                  <a:moveTo>
                    <a:pt x="109728" y="0"/>
                  </a:moveTo>
                  <a:lnTo>
                    <a:pt x="0" y="0"/>
                  </a:lnTo>
                  <a:lnTo>
                    <a:pt x="0" y="3429000"/>
                  </a:lnTo>
                  <a:lnTo>
                    <a:pt x="109728" y="3429000"/>
                  </a:lnTo>
                  <a:lnTo>
                    <a:pt x="109728" y="0"/>
                  </a:lnTo>
                  <a:close/>
                </a:path>
              </a:pathLst>
            </a:custGeom>
            <a:solidFill>
              <a:srgbClr val="8FCBF1"/>
            </a:solidFill>
          </p:spPr>
          <p:txBody>
            <a:bodyPr wrap="square" lIns="0" tIns="0" rIns="0" bIns="0" rtlCol="0"/>
            <a:lstStyle/>
            <a:p>
              <a:endParaRPr/>
            </a:p>
          </p:txBody>
        </p:sp>
        <p:sp>
          <p:nvSpPr>
            <p:cNvPr id="4" name="object 4"/>
            <p:cNvSpPr/>
            <p:nvPr/>
          </p:nvSpPr>
          <p:spPr>
            <a:xfrm>
              <a:off x="0" y="3429000"/>
              <a:ext cx="109855" cy="3429000"/>
            </a:xfrm>
            <a:custGeom>
              <a:avLst/>
              <a:gdLst/>
              <a:ahLst/>
              <a:cxnLst/>
              <a:rect l="l" t="t" r="r" b="b"/>
              <a:pathLst>
                <a:path w="109855" h="3429000">
                  <a:moveTo>
                    <a:pt x="109728" y="0"/>
                  </a:moveTo>
                  <a:lnTo>
                    <a:pt x="0" y="0"/>
                  </a:lnTo>
                  <a:lnTo>
                    <a:pt x="0" y="3429000"/>
                  </a:lnTo>
                  <a:lnTo>
                    <a:pt x="109728" y="3429000"/>
                  </a:lnTo>
                  <a:lnTo>
                    <a:pt x="109728" y="0"/>
                  </a:lnTo>
                  <a:close/>
                </a:path>
              </a:pathLst>
            </a:custGeom>
            <a:solidFill>
              <a:srgbClr val="003B71"/>
            </a:solidFill>
          </p:spPr>
          <p:txBody>
            <a:bodyPr wrap="square" lIns="0" tIns="0" rIns="0" bIns="0" rtlCol="0"/>
            <a:lstStyle/>
            <a:p>
              <a:endParaRPr/>
            </a:p>
          </p:txBody>
        </p:sp>
      </p:grpSp>
      <p:sp>
        <p:nvSpPr>
          <p:cNvPr id="5" name="object 5"/>
          <p:cNvSpPr txBox="1"/>
          <p:nvPr/>
        </p:nvSpPr>
        <p:spPr>
          <a:xfrm>
            <a:off x="450443" y="194656"/>
            <a:ext cx="2638425"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194F7F"/>
                </a:solidFill>
                <a:latin typeface="Arial"/>
                <a:cs typeface="Arial"/>
              </a:rPr>
              <a:t>KAISER PERMANENTE MEDICARE </a:t>
            </a:r>
            <a:r>
              <a:rPr sz="800" spc="15" dirty="0">
                <a:solidFill>
                  <a:srgbClr val="194F7F"/>
                </a:solidFill>
                <a:latin typeface="Arial"/>
                <a:cs typeface="Arial"/>
              </a:rPr>
              <a:t>HEALTH</a:t>
            </a:r>
            <a:r>
              <a:rPr sz="800" spc="100" dirty="0">
                <a:solidFill>
                  <a:srgbClr val="194F7F"/>
                </a:solidFill>
                <a:latin typeface="Arial"/>
                <a:cs typeface="Arial"/>
              </a:rPr>
              <a:t> </a:t>
            </a:r>
            <a:r>
              <a:rPr sz="800" spc="30" dirty="0">
                <a:solidFill>
                  <a:srgbClr val="194F7F"/>
                </a:solidFill>
                <a:latin typeface="Arial"/>
                <a:cs typeface="Arial"/>
              </a:rPr>
              <a:t>PLANS</a:t>
            </a:r>
            <a:endParaRPr sz="800">
              <a:latin typeface="Arial"/>
              <a:cs typeface="Arial"/>
            </a:endParaRPr>
          </a:p>
        </p:txBody>
      </p:sp>
      <p:sp>
        <p:nvSpPr>
          <p:cNvPr id="7" name="object 7"/>
          <p:cNvSpPr/>
          <p:nvPr/>
        </p:nvSpPr>
        <p:spPr>
          <a:xfrm>
            <a:off x="4267047" y="0"/>
            <a:ext cx="7924800" cy="6858000"/>
          </a:xfrm>
          <a:custGeom>
            <a:avLst/>
            <a:gdLst/>
            <a:ahLst/>
            <a:cxnLst/>
            <a:rect l="l" t="t" r="r" b="b"/>
            <a:pathLst>
              <a:path w="7924800" h="6858000">
                <a:moveTo>
                  <a:pt x="7924647" y="0"/>
                </a:moveTo>
                <a:lnTo>
                  <a:pt x="0" y="0"/>
                </a:lnTo>
                <a:lnTo>
                  <a:pt x="0" y="6858000"/>
                </a:lnTo>
                <a:lnTo>
                  <a:pt x="7924647" y="6858000"/>
                </a:lnTo>
                <a:lnTo>
                  <a:pt x="7924647" y="0"/>
                </a:lnTo>
                <a:close/>
              </a:path>
            </a:pathLst>
          </a:custGeom>
          <a:solidFill>
            <a:srgbClr val="DEEFFA"/>
          </a:solidFill>
        </p:spPr>
        <p:txBody>
          <a:bodyPr wrap="square" lIns="0" tIns="0" rIns="0" bIns="0" rtlCol="0"/>
          <a:lstStyle/>
          <a:p>
            <a:endParaRPr/>
          </a:p>
        </p:txBody>
      </p:sp>
      <p:sp>
        <p:nvSpPr>
          <p:cNvPr id="42" name="Slide Number Placeholder 41">
            <a:extLst>
              <a:ext uri="{FF2B5EF4-FFF2-40B4-BE49-F238E27FC236}">
                <a16:creationId xmlns:a16="http://schemas.microsoft.com/office/drawing/2014/main" id="{56DCE56D-B936-41B6-BE93-19E7325D63A4}"/>
              </a:ext>
            </a:extLst>
          </p:cNvPr>
          <p:cNvSpPr>
            <a:spLocks noGrp="1"/>
          </p:cNvSpPr>
          <p:nvPr>
            <p:ph type="sldNum" sz="quarter" idx="10"/>
          </p:nvPr>
        </p:nvSpPr>
        <p:spPr/>
        <p:txBody>
          <a:bodyPr/>
          <a:lstStyle/>
          <a:p>
            <a:pPr marL="38100">
              <a:lnSpc>
                <a:spcPts val="1030"/>
              </a:lnSpc>
            </a:pPr>
            <a:fld id="{81D60167-4931-47E6-BA6A-407CBD079E47}" type="slidenum">
              <a:rPr lang="en-US" smtClean="0"/>
              <a:t>2</a:t>
            </a:fld>
            <a:endParaRPr lang="en-US" dirty="0"/>
          </a:p>
        </p:txBody>
      </p:sp>
      <p:sp>
        <p:nvSpPr>
          <p:cNvPr id="10" name="object 10"/>
          <p:cNvSpPr txBox="1">
            <a:spLocks noGrp="1"/>
          </p:cNvSpPr>
          <p:nvPr>
            <p:ph type="title" idx="4294967295"/>
          </p:nvPr>
        </p:nvSpPr>
        <p:spPr>
          <a:xfrm>
            <a:off x="731023" y="1611313"/>
            <a:ext cx="3051175" cy="803275"/>
          </a:xfrm>
          <a:prstGeom prst="rect">
            <a:avLst/>
          </a:prstGeom>
        </p:spPr>
        <p:txBody>
          <a:bodyPr vert="horz" wrap="square" lIns="0" tIns="38100" rIns="0" bIns="0" rtlCol="0">
            <a:spAutoFit/>
          </a:bodyPr>
          <a:lstStyle/>
          <a:p>
            <a:pPr marL="12700" marR="5080">
              <a:lnSpc>
                <a:spcPts val="3000"/>
              </a:lnSpc>
              <a:spcBef>
                <a:spcPts val="300"/>
              </a:spcBef>
            </a:pPr>
            <a:r>
              <a:rPr dirty="0"/>
              <a:t>Integrated care  centered </a:t>
            </a:r>
            <a:r>
              <a:rPr spc="-5" dirty="0"/>
              <a:t>around</a:t>
            </a:r>
            <a:r>
              <a:rPr spc="-135" dirty="0"/>
              <a:t> </a:t>
            </a:r>
            <a:r>
              <a:rPr dirty="0"/>
              <a:t>you</a:t>
            </a:r>
          </a:p>
        </p:txBody>
      </p:sp>
      <p:sp>
        <p:nvSpPr>
          <p:cNvPr id="11" name="object 11"/>
          <p:cNvSpPr txBox="1"/>
          <p:nvPr/>
        </p:nvSpPr>
        <p:spPr>
          <a:xfrm>
            <a:off x="731023" y="2659744"/>
            <a:ext cx="2893060" cy="2644140"/>
          </a:xfrm>
          <a:prstGeom prst="rect">
            <a:avLst/>
          </a:prstGeom>
        </p:spPr>
        <p:txBody>
          <a:bodyPr vert="horz" wrap="square" lIns="0" tIns="2540" rIns="0" bIns="0" rtlCol="0">
            <a:spAutoFit/>
          </a:bodyPr>
          <a:lstStyle/>
          <a:p>
            <a:pPr marL="12700" marR="5080">
              <a:lnSpc>
                <a:spcPct val="104200"/>
              </a:lnSpc>
              <a:spcBef>
                <a:spcPts val="20"/>
              </a:spcBef>
            </a:pPr>
            <a:r>
              <a:rPr sz="1600" dirty="0">
                <a:latin typeface="Arial"/>
                <a:cs typeface="Arial"/>
              </a:rPr>
              <a:t>Quality care </a:t>
            </a:r>
            <a:r>
              <a:rPr sz="1600" spc="-5" dirty="0">
                <a:latin typeface="Arial"/>
                <a:cs typeface="Arial"/>
              </a:rPr>
              <a:t>begins with our  integrated </a:t>
            </a:r>
            <a:r>
              <a:rPr sz="1600" dirty="0">
                <a:latin typeface="Arial"/>
                <a:cs typeface="Arial"/>
              </a:rPr>
              <a:t>care </a:t>
            </a:r>
            <a:r>
              <a:rPr sz="1600" spc="-5" dirty="0">
                <a:latin typeface="Arial"/>
                <a:cs typeface="Arial"/>
              </a:rPr>
              <a:t>delivery</a:t>
            </a:r>
            <a:r>
              <a:rPr sz="1600" spc="-90" dirty="0">
                <a:latin typeface="Arial"/>
                <a:cs typeface="Arial"/>
              </a:rPr>
              <a:t> </a:t>
            </a:r>
            <a:r>
              <a:rPr sz="1600" dirty="0">
                <a:latin typeface="Arial"/>
                <a:cs typeface="Arial"/>
              </a:rPr>
              <a:t>system,  </a:t>
            </a:r>
            <a:r>
              <a:rPr sz="1600" spc="-5" dirty="0">
                <a:latin typeface="Arial"/>
                <a:cs typeface="Arial"/>
              </a:rPr>
              <a:t>which </a:t>
            </a:r>
            <a:r>
              <a:rPr sz="1600" spc="-10" dirty="0">
                <a:latin typeface="Arial"/>
                <a:cs typeface="Arial"/>
              </a:rPr>
              <a:t>offers </a:t>
            </a:r>
            <a:r>
              <a:rPr sz="1600" dirty="0">
                <a:latin typeface="Arial"/>
                <a:cs typeface="Arial"/>
              </a:rPr>
              <a:t>you:</a:t>
            </a:r>
          </a:p>
          <a:p>
            <a:pPr marL="139700" marR="213995" indent="-127635">
              <a:lnSpc>
                <a:spcPct val="104200"/>
              </a:lnSpc>
              <a:spcBef>
                <a:spcPts val="894"/>
              </a:spcBef>
              <a:buChar char="•"/>
              <a:tabLst>
                <a:tab pos="140335" algn="l"/>
              </a:tabLst>
            </a:pPr>
            <a:r>
              <a:rPr sz="1600" spc="-5" dirty="0">
                <a:latin typeface="Arial"/>
                <a:cs typeface="Arial"/>
              </a:rPr>
              <a:t>Care and </a:t>
            </a:r>
            <a:r>
              <a:rPr sz="1600" dirty="0">
                <a:latin typeface="Arial"/>
                <a:cs typeface="Arial"/>
              </a:rPr>
              <a:t>coverage</a:t>
            </a:r>
            <a:r>
              <a:rPr sz="1600" spc="-90" dirty="0">
                <a:latin typeface="Arial"/>
                <a:cs typeface="Arial"/>
              </a:rPr>
              <a:t> </a:t>
            </a:r>
            <a:r>
              <a:rPr sz="1600" dirty="0">
                <a:latin typeface="Arial"/>
                <a:cs typeface="Arial"/>
              </a:rPr>
              <a:t>together  </a:t>
            </a:r>
            <a:r>
              <a:rPr sz="1600" spc="-5" dirty="0">
                <a:latin typeface="Arial"/>
                <a:cs typeface="Arial"/>
              </a:rPr>
              <a:t>in one</a:t>
            </a:r>
            <a:r>
              <a:rPr sz="1600" spc="-15" dirty="0">
                <a:latin typeface="Arial"/>
                <a:cs typeface="Arial"/>
              </a:rPr>
              <a:t> </a:t>
            </a:r>
            <a:r>
              <a:rPr sz="1600" spc="-5" dirty="0">
                <a:latin typeface="Arial"/>
                <a:cs typeface="Arial"/>
              </a:rPr>
              <a:t>package</a:t>
            </a:r>
            <a:endParaRPr sz="1600" dirty="0">
              <a:latin typeface="Arial"/>
              <a:cs typeface="Arial"/>
            </a:endParaRPr>
          </a:p>
          <a:p>
            <a:pPr marL="128905" marR="462280" indent="-116839">
              <a:lnSpc>
                <a:spcPct val="104200"/>
              </a:lnSpc>
              <a:spcBef>
                <a:spcPts val="900"/>
              </a:spcBef>
              <a:buChar char="•"/>
              <a:tabLst>
                <a:tab pos="129539" algn="l"/>
              </a:tabLst>
            </a:pPr>
            <a:r>
              <a:rPr sz="1600" dirty="0">
                <a:latin typeface="Arial"/>
                <a:cs typeface="Arial"/>
              </a:rPr>
              <a:t>A coordinated,</a:t>
            </a:r>
            <a:r>
              <a:rPr sz="1600" spc="-190" dirty="0">
                <a:latin typeface="Arial"/>
                <a:cs typeface="Arial"/>
              </a:rPr>
              <a:t> </a:t>
            </a:r>
            <a:r>
              <a:rPr sz="1600" dirty="0">
                <a:latin typeface="Arial"/>
                <a:cs typeface="Arial"/>
              </a:rPr>
              <a:t>connected  care</a:t>
            </a:r>
            <a:r>
              <a:rPr sz="1600" spc="-5" dirty="0">
                <a:latin typeface="Arial"/>
                <a:cs typeface="Arial"/>
              </a:rPr>
              <a:t> </a:t>
            </a:r>
            <a:r>
              <a:rPr sz="1600" dirty="0">
                <a:latin typeface="Arial"/>
                <a:cs typeface="Arial"/>
              </a:rPr>
              <a:t>team</a:t>
            </a:r>
          </a:p>
          <a:p>
            <a:pPr marL="139700" marR="407034" indent="-127635">
              <a:lnSpc>
                <a:spcPct val="104200"/>
              </a:lnSpc>
              <a:spcBef>
                <a:spcPts val="900"/>
              </a:spcBef>
              <a:buChar char="•"/>
              <a:tabLst>
                <a:tab pos="140335" algn="l"/>
              </a:tabLst>
            </a:pPr>
            <a:r>
              <a:rPr sz="1600" dirty="0">
                <a:latin typeface="Arial"/>
                <a:cs typeface="Arial"/>
              </a:rPr>
              <a:t>Many convenient</a:t>
            </a:r>
            <a:r>
              <a:rPr sz="1600" spc="-100" dirty="0">
                <a:latin typeface="Arial"/>
                <a:cs typeface="Arial"/>
              </a:rPr>
              <a:t> </a:t>
            </a:r>
            <a:r>
              <a:rPr sz="1600" dirty="0">
                <a:latin typeface="Arial"/>
                <a:cs typeface="Arial"/>
              </a:rPr>
              <a:t>services  </a:t>
            </a:r>
            <a:r>
              <a:rPr sz="1600" spc="-5" dirty="0">
                <a:latin typeface="Arial"/>
                <a:cs typeface="Arial"/>
              </a:rPr>
              <a:t>under one</a:t>
            </a:r>
            <a:r>
              <a:rPr sz="1600" spc="-15" dirty="0">
                <a:latin typeface="Arial"/>
                <a:cs typeface="Arial"/>
              </a:rPr>
              <a:t> </a:t>
            </a:r>
            <a:r>
              <a:rPr sz="1600" dirty="0">
                <a:latin typeface="Arial"/>
                <a:cs typeface="Arial"/>
              </a:rPr>
              <a:t>roof</a:t>
            </a:r>
          </a:p>
        </p:txBody>
      </p:sp>
      <p:pic>
        <p:nvPicPr>
          <p:cNvPr id="43" name="Graphic 42">
            <a:extLst>
              <a:ext uri="{FF2B5EF4-FFF2-40B4-BE49-F238E27FC236}">
                <a16:creationId xmlns:a16="http://schemas.microsoft.com/office/drawing/2014/main" id="{B24FF010-0EC1-4086-8889-072668F8FD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8765" y="6258275"/>
            <a:ext cx="2304288" cy="256032"/>
          </a:xfrm>
          <a:prstGeom prst="rect">
            <a:avLst/>
          </a:prstGeom>
        </p:spPr>
      </p:pic>
      <p:sp>
        <p:nvSpPr>
          <p:cNvPr id="45" name="object 8">
            <a:extLst>
              <a:ext uri="{FF2B5EF4-FFF2-40B4-BE49-F238E27FC236}">
                <a16:creationId xmlns:a16="http://schemas.microsoft.com/office/drawing/2014/main" id="{412C696A-FF04-47C0-BD18-1707955F54A3}"/>
              </a:ext>
            </a:extLst>
          </p:cNvPr>
          <p:cNvSpPr/>
          <p:nvPr/>
        </p:nvSpPr>
        <p:spPr>
          <a:xfrm>
            <a:off x="6003888" y="1337067"/>
            <a:ext cx="4194810" cy="4194810"/>
          </a:xfrm>
          <a:custGeom>
            <a:avLst/>
            <a:gdLst/>
            <a:ahLst/>
            <a:cxnLst/>
            <a:rect l="l" t="t" r="r" b="b"/>
            <a:pathLst>
              <a:path w="4194809" h="4194810">
                <a:moveTo>
                  <a:pt x="2097316" y="0"/>
                </a:moveTo>
                <a:lnTo>
                  <a:pt x="2049181" y="541"/>
                </a:lnTo>
                <a:lnTo>
                  <a:pt x="2001312" y="2158"/>
                </a:lnTo>
                <a:lnTo>
                  <a:pt x="1953720" y="4838"/>
                </a:lnTo>
                <a:lnTo>
                  <a:pt x="1906417" y="8571"/>
                </a:lnTo>
                <a:lnTo>
                  <a:pt x="1859414" y="13344"/>
                </a:lnTo>
                <a:lnTo>
                  <a:pt x="1812722" y="19146"/>
                </a:lnTo>
                <a:lnTo>
                  <a:pt x="1766354" y="25965"/>
                </a:lnTo>
                <a:lnTo>
                  <a:pt x="1720320" y="33790"/>
                </a:lnTo>
                <a:lnTo>
                  <a:pt x="1674633" y="42609"/>
                </a:lnTo>
                <a:lnTo>
                  <a:pt x="1629304" y="52412"/>
                </a:lnTo>
                <a:lnTo>
                  <a:pt x="1584344" y="63185"/>
                </a:lnTo>
                <a:lnTo>
                  <a:pt x="1539766" y="74918"/>
                </a:lnTo>
                <a:lnTo>
                  <a:pt x="1495580" y="87598"/>
                </a:lnTo>
                <a:lnTo>
                  <a:pt x="1451798" y="101215"/>
                </a:lnTo>
                <a:lnTo>
                  <a:pt x="1408432" y="115757"/>
                </a:lnTo>
                <a:lnTo>
                  <a:pt x="1365494" y="131213"/>
                </a:lnTo>
                <a:lnTo>
                  <a:pt x="1322994" y="147570"/>
                </a:lnTo>
                <a:lnTo>
                  <a:pt x="1280945" y="164817"/>
                </a:lnTo>
                <a:lnTo>
                  <a:pt x="1239358" y="182942"/>
                </a:lnTo>
                <a:lnTo>
                  <a:pt x="1198245" y="201935"/>
                </a:lnTo>
                <a:lnTo>
                  <a:pt x="1157617" y="221783"/>
                </a:lnTo>
                <a:lnTo>
                  <a:pt x="1117486" y="242475"/>
                </a:lnTo>
                <a:lnTo>
                  <a:pt x="1077863" y="263999"/>
                </a:lnTo>
                <a:lnTo>
                  <a:pt x="1038760" y="286344"/>
                </a:lnTo>
                <a:lnTo>
                  <a:pt x="1000188" y="309498"/>
                </a:lnTo>
                <a:lnTo>
                  <a:pt x="962160" y="333450"/>
                </a:lnTo>
                <a:lnTo>
                  <a:pt x="924686" y="358187"/>
                </a:lnTo>
                <a:lnTo>
                  <a:pt x="887778" y="383699"/>
                </a:lnTo>
                <a:lnTo>
                  <a:pt x="851449" y="409974"/>
                </a:lnTo>
                <a:lnTo>
                  <a:pt x="815708" y="437001"/>
                </a:lnTo>
                <a:lnTo>
                  <a:pt x="780568" y="464767"/>
                </a:lnTo>
                <a:lnTo>
                  <a:pt x="746041" y="493261"/>
                </a:lnTo>
                <a:lnTo>
                  <a:pt x="712138" y="522471"/>
                </a:lnTo>
                <a:lnTo>
                  <a:pt x="678871" y="552387"/>
                </a:lnTo>
                <a:lnTo>
                  <a:pt x="646250" y="582996"/>
                </a:lnTo>
                <a:lnTo>
                  <a:pt x="614289" y="614287"/>
                </a:lnTo>
                <a:lnTo>
                  <a:pt x="582998" y="646249"/>
                </a:lnTo>
                <a:lnTo>
                  <a:pt x="552388" y="678869"/>
                </a:lnTo>
                <a:lnTo>
                  <a:pt x="522473" y="712136"/>
                </a:lnTo>
                <a:lnTo>
                  <a:pt x="493262" y="746039"/>
                </a:lnTo>
                <a:lnTo>
                  <a:pt x="464768" y="780566"/>
                </a:lnTo>
                <a:lnTo>
                  <a:pt x="437002" y="815706"/>
                </a:lnTo>
                <a:lnTo>
                  <a:pt x="409975" y="851446"/>
                </a:lnTo>
                <a:lnTo>
                  <a:pt x="383700" y="887775"/>
                </a:lnTo>
                <a:lnTo>
                  <a:pt x="358188" y="924683"/>
                </a:lnTo>
                <a:lnTo>
                  <a:pt x="333450" y="962157"/>
                </a:lnTo>
                <a:lnTo>
                  <a:pt x="309499" y="1000185"/>
                </a:lnTo>
                <a:lnTo>
                  <a:pt x="286345" y="1038756"/>
                </a:lnTo>
                <a:lnTo>
                  <a:pt x="264000" y="1077859"/>
                </a:lnTo>
                <a:lnTo>
                  <a:pt x="242475" y="1117481"/>
                </a:lnTo>
                <a:lnTo>
                  <a:pt x="221783" y="1157612"/>
                </a:lnTo>
                <a:lnTo>
                  <a:pt x="201935" y="1198240"/>
                </a:lnTo>
                <a:lnTo>
                  <a:pt x="182943" y="1239353"/>
                </a:lnTo>
                <a:lnTo>
                  <a:pt x="164817" y="1280940"/>
                </a:lnTo>
                <a:lnTo>
                  <a:pt x="147570" y="1322989"/>
                </a:lnTo>
                <a:lnTo>
                  <a:pt x="131213" y="1365488"/>
                </a:lnTo>
                <a:lnTo>
                  <a:pt x="115758" y="1408426"/>
                </a:lnTo>
                <a:lnTo>
                  <a:pt x="101216" y="1451792"/>
                </a:lnTo>
                <a:lnTo>
                  <a:pt x="87598" y="1495573"/>
                </a:lnTo>
                <a:lnTo>
                  <a:pt x="74918" y="1539758"/>
                </a:lnTo>
                <a:lnTo>
                  <a:pt x="63185" y="1584337"/>
                </a:lnTo>
                <a:lnTo>
                  <a:pt x="52412" y="1629296"/>
                </a:lnTo>
                <a:lnTo>
                  <a:pt x="42609" y="1674625"/>
                </a:lnTo>
                <a:lnTo>
                  <a:pt x="33790" y="1720311"/>
                </a:lnTo>
                <a:lnTo>
                  <a:pt x="25965" y="1766344"/>
                </a:lnTo>
                <a:lnTo>
                  <a:pt x="19146" y="1812712"/>
                </a:lnTo>
                <a:lnTo>
                  <a:pt x="13344" y="1859403"/>
                </a:lnTo>
                <a:lnTo>
                  <a:pt x="8571" y="1906406"/>
                </a:lnTo>
                <a:lnTo>
                  <a:pt x="4838" y="1953709"/>
                </a:lnTo>
                <a:lnTo>
                  <a:pt x="2158" y="2001301"/>
                </a:lnTo>
                <a:lnTo>
                  <a:pt x="541" y="2049169"/>
                </a:lnTo>
                <a:lnTo>
                  <a:pt x="0" y="2097303"/>
                </a:lnTo>
                <a:lnTo>
                  <a:pt x="541" y="2145436"/>
                </a:lnTo>
                <a:lnTo>
                  <a:pt x="2158" y="2193304"/>
                </a:lnTo>
                <a:lnTo>
                  <a:pt x="4838" y="2240895"/>
                </a:lnTo>
                <a:lnTo>
                  <a:pt x="8571" y="2288197"/>
                </a:lnTo>
                <a:lnTo>
                  <a:pt x="13344" y="2335200"/>
                </a:lnTo>
                <a:lnTo>
                  <a:pt x="19146" y="2381891"/>
                </a:lnTo>
                <a:lnTo>
                  <a:pt x="25965" y="2428258"/>
                </a:lnTo>
                <a:lnTo>
                  <a:pt x="33790" y="2474291"/>
                </a:lnTo>
                <a:lnTo>
                  <a:pt x="42609" y="2519977"/>
                </a:lnTo>
                <a:lnTo>
                  <a:pt x="52412" y="2565305"/>
                </a:lnTo>
                <a:lnTo>
                  <a:pt x="63185" y="2610264"/>
                </a:lnTo>
                <a:lnTo>
                  <a:pt x="74918" y="2654842"/>
                </a:lnTo>
                <a:lnTo>
                  <a:pt x="87598" y="2699027"/>
                </a:lnTo>
                <a:lnTo>
                  <a:pt x="101216" y="2742808"/>
                </a:lnTo>
                <a:lnTo>
                  <a:pt x="115758" y="2786173"/>
                </a:lnTo>
                <a:lnTo>
                  <a:pt x="131213" y="2829111"/>
                </a:lnTo>
                <a:lnTo>
                  <a:pt x="147570" y="2871610"/>
                </a:lnTo>
                <a:lnTo>
                  <a:pt x="164817" y="2913659"/>
                </a:lnTo>
                <a:lnTo>
                  <a:pt x="182943" y="2955245"/>
                </a:lnTo>
                <a:lnTo>
                  <a:pt x="201935" y="2996358"/>
                </a:lnTo>
                <a:lnTo>
                  <a:pt x="221783" y="3036985"/>
                </a:lnTo>
                <a:lnTo>
                  <a:pt x="242475" y="3077116"/>
                </a:lnTo>
                <a:lnTo>
                  <a:pt x="264000" y="3116738"/>
                </a:lnTo>
                <a:lnTo>
                  <a:pt x="286345" y="3155841"/>
                </a:lnTo>
                <a:lnTo>
                  <a:pt x="309499" y="3194412"/>
                </a:lnTo>
                <a:lnTo>
                  <a:pt x="333450" y="3232440"/>
                </a:lnTo>
                <a:lnTo>
                  <a:pt x="358188" y="3269913"/>
                </a:lnTo>
                <a:lnTo>
                  <a:pt x="383700" y="3306821"/>
                </a:lnTo>
                <a:lnTo>
                  <a:pt x="409975" y="3343150"/>
                </a:lnTo>
                <a:lnTo>
                  <a:pt x="437002" y="3378890"/>
                </a:lnTo>
                <a:lnTo>
                  <a:pt x="464768" y="3414029"/>
                </a:lnTo>
                <a:lnTo>
                  <a:pt x="493262" y="3448556"/>
                </a:lnTo>
                <a:lnTo>
                  <a:pt x="522473" y="3482459"/>
                </a:lnTo>
                <a:lnTo>
                  <a:pt x="552388" y="3515726"/>
                </a:lnTo>
                <a:lnTo>
                  <a:pt x="582998" y="3548346"/>
                </a:lnTo>
                <a:lnTo>
                  <a:pt x="614289" y="3580307"/>
                </a:lnTo>
                <a:lnTo>
                  <a:pt x="646250" y="3611598"/>
                </a:lnTo>
                <a:lnTo>
                  <a:pt x="678871" y="3642207"/>
                </a:lnTo>
                <a:lnTo>
                  <a:pt x="712138" y="3672123"/>
                </a:lnTo>
                <a:lnTo>
                  <a:pt x="746041" y="3701334"/>
                </a:lnTo>
                <a:lnTo>
                  <a:pt x="780568" y="3729828"/>
                </a:lnTo>
                <a:lnTo>
                  <a:pt x="815708" y="3757593"/>
                </a:lnTo>
                <a:lnTo>
                  <a:pt x="851449" y="3784620"/>
                </a:lnTo>
                <a:lnTo>
                  <a:pt x="887778" y="3810894"/>
                </a:lnTo>
                <a:lnTo>
                  <a:pt x="924686" y="3836406"/>
                </a:lnTo>
                <a:lnTo>
                  <a:pt x="962160" y="3861144"/>
                </a:lnTo>
                <a:lnTo>
                  <a:pt x="1000188" y="3885096"/>
                </a:lnTo>
                <a:lnTo>
                  <a:pt x="1038760" y="3908250"/>
                </a:lnTo>
                <a:lnTo>
                  <a:pt x="1077863" y="3930594"/>
                </a:lnTo>
                <a:lnTo>
                  <a:pt x="1117486" y="3952119"/>
                </a:lnTo>
                <a:lnTo>
                  <a:pt x="1157617" y="3972810"/>
                </a:lnTo>
                <a:lnTo>
                  <a:pt x="1198245" y="3992658"/>
                </a:lnTo>
                <a:lnTo>
                  <a:pt x="1239358" y="4011651"/>
                </a:lnTo>
                <a:lnTo>
                  <a:pt x="1280945" y="4029777"/>
                </a:lnTo>
                <a:lnTo>
                  <a:pt x="1322994" y="4047024"/>
                </a:lnTo>
                <a:lnTo>
                  <a:pt x="1365494" y="4063381"/>
                </a:lnTo>
                <a:lnTo>
                  <a:pt x="1408432" y="4078836"/>
                </a:lnTo>
                <a:lnTo>
                  <a:pt x="1451798" y="4093378"/>
                </a:lnTo>
                <a:lnTo>
                  <a:pt x="1495580" y="4106995"/>
                </a:lnTo>
                <a:lnTo>
                  <a:pt x="1539766" y="4119676"/>
                </a:lnTo>
                <a:lnTo>
                  <a:pt x="1584344" y="4131408"/>
                </a:lnTo>
                <a:lnTo>
                  <a:pt x="1629304" y="4142182"/>
                </a:lnTo>
                <a:lnTo>
                  <a:pt x="1674633" y="4151984"/>
                </a:lnTo>
                <a:lnTo>
                  <a:pt x="1720320" y="4160803"/>
                </a:lnTo>
                <a:lnTo>
                  <a:pt x="1766354" y="4168628"/>
                </a:lnTo>
                <a:lnTo>
                  <a:pt x="1812722" y="4175448"/>
                </a:lnTo>
                <a:lnTo>
                  <a:pt x="1859414" y="4181250"/>
                </a:lnTo>
                <a:lnTo>
                  <a:pt x="1906417" y="4186023"/>
                </a:lnTo>
                <a:lnTo>
                  <a:pt x="1953720" y="4189755"/>
                </a:lnTo>
                <a:lnTo>
                  <a:pt x="2001312" y="4192435"/>
                </a:lnTo>
                <a:lnTo>
                  <a:pt x="2049181" y="4194052"/>
                </a:lnTo>
                <a:lnTo>
                  <a:pt x="2097316" y="4194594"/>
                </a:lnTo>
                <a:lnTo>
                  <a:pt x="2145450" y="4194052"/>
                </a:lnTo>
                <a:lnTo>
                  <a:pt x="2193319" y="4192435"/>
                </a:lnTo>
                <a:lnTo>
                  <a:pt x="2240911" y="4189755"/>
                </a:lnTo>
                <a:lnTo>
                  <a:pt x="2288214" y="4186023"/>
                </a:lnTo>
                <a:lnTo>
                  <a:pt x="2335217" y="4181250"/>
                </a:lnTo>
                <a:lnTo>
                  <a:pt x="2381909" y="4175448"/>
                </a:lnTo>
                <a:lnTo>
                  <a:pt x="2428277" y="4168628"/>
                </a:lnTo>
                <a:lnTo>
                  <a:pt x="2474311" y="4160803"/>
                </a:lnTo>
                <a:lnTo>
                  <a:pt x="2519998" y="4151984"/>
                </a:lnTo>
                <a:lnTo>
                  <a:pt x="2565327" y="4142182"/>
                </a:lnTo>
                <a:lnTo>
                  <a:pt x="2610287" y="4131408"/>
                </a:lnTo>
                <a:lnTo>
                  <a:pt x="2654865" y="4119676"/>
                </a:lnTo>
                <a:lnTo>
                  <a:pt x="2699051" y="4106995"/>
                </a:lnTo>
                <a:lnTo>
                  <a:pt x="2742833" y="4093378"/>
                </a:lnTo>
                <a:lnTo>
                  <a:pt x="2786199" y="4078836"/>
                </a:lnTo>
                <a:lnTo>
                  <a:pt x="2829137" y="4063381"/>
                </a:lnTo>
                <a:lnTo>
                  <a:pt x="2871637" y="4047024"/>
                </a:lnTo>
                <a:lnTo>
                  <a:pt x="2913686" y="4029777"/>
                </a:lnTo>
                <a:lnTo>
                  <a:pt x="2955273" y="4011651"/>
                </a:lnTo>
                <a:lnTo>
                  <a:pt x="2996386" y="3992658"/>
                </a:lnTo>
                <a:lnTo>
                  <a:pt x="3037014" y="3972810"/>
                </a:lnTo>
                <a:lnTo>
                  <a:pt x="3077145" y="3952119"/>
                </a:lnTo>
                <a:lnTo>
                  <a:pt x="3116768" y="3930594"/>
                </a:lnTo>
                <a:lnTo>
                  <a:pt x="3155871" y="3908250"/>
                </a:lnTo>
                <a:lnTo>
                  <a:pt x="3194443" y="3885096"/>
                </a:lnTo>
                <a:lnTo>
                  <a:pt x="3232471" y="3861144"/>
                </a:lnTo>
                <a:lnTo>
                  <a:pt x="3269945" y="3836406"/>
                </a:lnTo>
                <a:lnTo>
                  <a:pt x="3306853" y="3810894"/>
                </a:lnTo>
                <a:lnTo>
                  <a:pt x="3343183" y="3784620"/>
                </a:lnTo>
                <a:lnTo>
                  <a:pt x="3378923" y="3757593"/>
                </a:lnTo>
                <a:lnTo>
                  <a:pt x="3414063" y="3729828"/>
                </a:lnTo>
                <a:lnTo>
                  <a:pt x="3448590" y="3701334"/>
                </a:lnTo>
                <a:lnTo>
                  <a:pt x="3482493" y="3672123"/>
                </a:lnTo>
                <a:lnTo>
                  <a:pt x="3515760" y="3642207"/>
                </a:lnTo>
                <a:lnTo>
                  <a:pt x="3548381" y="3611598"/>
                </a:lnTo>
                <a:lnTo>
                  <a:pt x="3580342" y="3580307"/>
                </a:lnTo>
                <a:lnTo>
                  <a:pt x="3611633" y="3548346"/>
                </a:lnTo>
                <a:lnTo>
                  <a:pt x="3642243" y="3515726"/>
                </a:lnTo>
                <a:lnTo>
                  <a:pt x="3672159" y="3482459"/>
                </a:lnTo>
                <a:lnTo>
                  <a:pt x="3701369" y="3448556"/>
                </a:lnTo>
                <a:lnTo>
                  <a:pt x="3729864" y="3414029"/>
                </a:lnTo>
                <a:lnTo>
                  <a:pt x="3757630" y="3378890"/>
                </a:lnTo>
                <a:lnTo>
                  <a:pt x="3784656" y="3343150"/>
                </a:lnTo>
                <a:lnTo>
                  <a:pt x="3810931" y="3306821"/>
                </a:lnTo>
                <a:lnTo>
                  <a:pt x="3836443" y="3269913"/>
                </a:lnTo>
                <a:lnTo>
                  <a:pt x="3861181" y="3232440"/>
                </a:lnTo>
                <a:lnTo>
                  <a:pt x="3885133" y="3194412"/>
                </a:lnTo>
                <a:lnTo>
                  <a:pt x="3908287" y="3155841"/>
                </a:lnTo>
                <a:lnTo>
                  <a:pt x="3930632" y="3116738"/>
                </a:lnTo>
                <a:lnTo>
                  <a:pt x="3952156" y="3077116"/>
                </a:lnTo>
                <a:lnTo>
                  <a:pt x="3972848" y="3036985"/>
                </a:lnTo>
                <a:lnTo>
                  <a:pt x="3992696" y="2996358"/>
                </a:lnTo>
                <a:lnTo>
                  <a:pt x="4011689" y="2955245"/>
                </a:lnTo>
                <a:lnTo>
                  <a:pt x="4029814" y="2913659"/>
                </a:lnTo>
                <a:lnTo>
                  <a:pt x="4047061" y="2871610"/>
                </a:lnTo>
                <a:lnTo>
                  <a:pt x="4063418" y="2829111"/>
                </a:lnTo>
                <a:lnTo>
                  <a:pt x="4078874" y="2786173"/>
                </a:lnTo>
                <a:lnTo>
                  <a:pt x="4093416" y="2742808"/>
                </a:lnTo>
                <a:lnTo>
                  <a:pt x="4107033" y="2699027"/>
                </a:lnTo>
                <a:lnTo>
                  <a:pt x="4119714" y="2654842"/>
                </a:lnTo>
                <a:lnTo>
                  <a:pt x="4131446" y="2610264"/>
                </a:lnTo>
                <a:lnTo>
                  <a:pt x="4142220" y="2565305"/>
                </a:lnTo>
                <a:lnTo>
                  <a:pt x="4152022" y="2519977"/>
                </a:lnTo>
                <a:lnTo>
                  <a:pt x="4160841" y="2474291"/>
                </a:lnTo>
                <a:lnTo>
                  <a:pt x="4168666" y="2428258"/>
                </a:lnTo>
                <a:lnTo>
                  <a:pt x="4175486" y="2381891"/>
                </a:lnTo>
                <a:lnTo>
                  <a:pt x="4181288" y="2335200"/>
                </a:lnTo>
                <a:lnTo>
                  <a:pt x="4186061" y="2288197"/>
                </a:lnTo>
                <a:lnTo>
                  <a:pt x="4189793" y="2240895"/>
                </a:lnTo>
                <a:lnTo>
                  <a:pt x="4192474" y="2193304"/>
                </a:lnTo>
                <a:lnTo>
                  <a:pt x="4194090" y="2145436"/>
                </a:lnTo>
                <a:lnTo>
                  <a:pt x="4194632" y="2097303"/>
                </a:lnTo>
                <a:lnTo>
                  <a:pt x="4194090" y="2049169"/>
                </a:lnTo>
                <a:lnTo>
                  <a:pt x="4192474" y="2001301"/>
                </a:lnTo>
                <a:lnTo>
                  <a:pt x="4189793" y="1953709"/>
                </a:lnTo>
                <a:lnTo>
                  <a:pt x="4186061" y="1906406"/>
                </a:lnTo>
                <a:lnTo>
                  <a:pt x="4181288" y="1859403"/>
                </a:lnTo>
                <a:lnTo>
                  <a:pt x="4175486" y="1812712"/>
                </a:lnTo>
                <a:lnTo>
                  <a:pt x="4168666" y="1766344"/>
                </a:lnTo>
                <a:lnTo>
                  <a:pt x="4160841" y="1720311"/>
                </a:lnTo>
                <a:lnTo>
                  <a:pt x="4152022" y="1674625"/>
                </a:lnTo>
                <a:lnTo>
                  <a:pt x="4142220" y="1629296"/>
                </a:lnTo>
                <a:lnTo>
                  <a:pt x="4131446" y="1584337"/>
                </a:lnTo>
                <a:lnTo>
                  <a:pt x="4119714" y="1539758"/>
                </a:lnTo>
                <a:lnTo>
                  <a:pt x="4107033" y="1495573"/>
                </a:lnTo>
                <a:lnTo>
                  <a:pt x="4093416" y="1451792"/>
                </a:lnTo>
                <a:lnTo>
                  <a:pt x="4078874" y="1408426"/>
                </a:lnTo>
                <a:lnTo>
                  <a:pt x="4063418" y="1365488"/>
                </a:lnTo>
                <a:lnTo>
                  <a:pt x="4047061" y="1322989"/>
                </a:lnTo>
                <a:lnTo>
                  <a:pt x="4029814" y="1280940"/>
                </a:lnTo>
                <a:lnTo>
                  <a:pt x="4011689" y="1239353"/>
                </a:lnTo>
                <a:lnTo>
                  <a:pt x="3992696" y="1198240"/>
                </a:lnTo>
                <a:lnTo>
                  <a:pt x="3972848" y="1157612"/>
                </a:lnTo>
                <a:lnTo>
                  <a:pt x="3952156" y="1117481"/>
                </a:lnTo>
                <a:lnTo>
                  <a:pt x="3930632" y="1077859"/>
                </a:lnTo>
                <a:lnTo>
                  <a:pt x="3908287" y="1038756"/>
                </a:lnTo>
                <a:lnTo>
                  <a:pt x="3885133" y="1000185"/>
                </a:lnTo>
                <a:lnTo>
                  <a:pt x="3861181" y="962157"/>
                </a:lnTo>
                <a:lnTo>
                  <a:pt x="3836443" y="924683"/>
                </a:lnTo>
                <a:lnTo>
                  <a:pt x="3810931" y="887775"/>
                </a:lnTo>
                <a:lnTo>
                  <a:pt x="3784656" y="851446"/>
                </a:lnTo>
                <a:lnTo>
                  <a:pt x="3757630" y="815706"/>
                </a:lnTo>
                <a:lnTo>
                  <a:pt x="3729864" y="780566"/>
                </a:lnTo>
                <a:lnTo>
                  <a:pt x="3701369" y="746039"/>
                </a:lnTo>
                <a:lnTo>
                  <a:pt x="3672159" y="712136"/>
                </a:lnTo>
                <a:lnTo>
                  <a:pt x="3642243" y="678869"/>
                </a:lnTo>
                <a:lnTo>
                  <a:pt x="3611633" y="646249"/>
                </a:lnTo>
                <a:lnTo>
                  <a:pt x="3580342" y="614287"/>
                </a:lnTo>
                <a:lnTo>
                  <a:pt x="3548381" y="582996"/>
                </a:lnTo>
                <a:lnTo>
                  <a:pt x="3515760" y="552387"/>
                </a:lnTo>
                <a:lnTo>
                  <a:pt x="3482493" y="522471"/>
                </a:lnTo>
                <a:lnTo>
                  <a:pt x="3448590" y="493261"/>
                </a:lnTo>
                <a:lnTo>
                  <a:pt x="3414063" y="464767"/>
                </a:lnTo>
                <a:lnTo>
                  <a:pt x="3378923" y="437001"/>
                </a:lnTo>
                <a:lnTo>
                  <a:pt x="3343183" y="409974"/>
                </a:lnTo>
                <a:lnTo>
                  <a:pt x="3306853" y="383699"/>
                </a:lnTo>
                <a:lnTo>
                  <a:pt x="3269945" y="358187"/>
                </a:lnTo>
                <a:lnTo>
                  <a:pt x="3232471" y="333450"/>
                </a:lnTo>
                <a:lnTo>
                  <a:pt x="3194443" y="309498"/>
                </a:lnTo>
                <a:lnTo>
                  <a:pt x="3155871" y="286344"/>
                </a:lnTo>
                <a:lnTo>
                  <a:pt x="3116768" y="263999"/>
                </a:lnTo>
                <a:lnTo>
                  <a:pt x="3077145" y="242475"/>
                </a:lnTo>
                <a:lnTo>
                  <a:pt x="3037014" y="221783"/>
                </a:lnTo>
                <a:lnTo>
                  <a:pt x="2996386" y="201935"/>
                </a:lnTo>
                <a:lnTo>
                  <a:pt x="2955273" y="182942"/>
                </a:lnTo>
                <a:lnTo>
                  <a:pt x="2913686" y="164817"/>
                </a:lnTo>
                <a:lnTo>
                  <a:pt x="2871637" y="147570"/>
                </a:lnTo>
                <a:lnTo>
                  <a:pt x="2829137" y="131213"/>
                </a:lnTo>
                <a:lnTo>
                  <a:pt x="2786199" y="115757"/>
                </a:lnTo>
                <a:lnTo>
                  <a:pt x="2742833" y="101215"/>
                </a:lnTo>
                <a:lnTo>
                  <a:pt x="2699051" y="87598"/>
                </a:lnTo>
                <a:lnTo>
                  <a:pt x="2654865" y="74918"/>
                </a:lnTo>
                <a:lnTo>
                  <a:pt x="2610287" y="63185"/>
                </a:lnTo>
                <a:lnTo>
                  <a:pt x="2565327" y="52412"/>
                </a:lnTo>
                <a:lnTo>
                  <a:pt x="2519998" y="42609"/>
                </a:lnTo>
                <a:lnTo>
                  <a:pt x="2474311" y="33790"/>
                </a:lnTo>
                <a:lnTo>
                  <a:pt x="2428277" y="25965"/>
                </a:lnTo>
                <a:lnTo>
                  <a:pt x="2381909" y="19146"/>
                </a:lnTo>
                <a:lnTo>
                  <a:pt x="2335217" y="13344"/>
                </a:lnTo>
                <a:lnTo>
                  <a:pt x="2288214" y="8571"/>
                </a:lnTo>
                <a:lnTo>
                  <a:pt x="2240911" y="4838"/>
                </a:lnTo>
                <a:lnTo>
                  <a:pt x="2193319" y="2158"/>
                </a:lnTo>
                <a:lnTo>
                  <a:pt x="2145450" y="541"/>
                </a:lnTo>
                <a:lnTo>
                  <a:pt x="2097316" y="0"/>
                </a:lnTo>
                <a:close/>
              </a:path>
            </a:pathLst>
          </a:custGeom>
          <a:solidFill>
            <a:srgbClr val="BEDFF6"/>
          </a:solidFill>
        </p:spPr>
        <p:txBody>
          <a:bodyPr wrap="square" lIns="0" tIns="0" rIns="0" bIns="0" rtlCol="0"/>
          <a:lstStyle/>
          <a:p>
            <a:endParaRPr/>
          </a:p>
        </p:txBody>
      </p:sp>
      <p:sp>
        <p:nvSpPr>
          <p:cNvPr id="46" name="object 9">
            <a:extLst>
              <a:ext uri="{FF2B5EF4-FFF2-40B4-BE49-F238E27FC236}">
                <a16:creationId xmlns:a16="http://schemas.microsoft.com/office/drawing/2014/main" id="{AB4CA06E-5C72-445F-96A4-9F30CC4654AE}"/>
              </a:ext>
            </a:extLst>
          </p:cNvPr>
          <p:cNvSpPr/>
          <p:nvPr/>
        </p:nvSpPr>
        <p:spPr>
          <a:xfrm>
            <a:off x="6003888" y="1337067"/>
            <a:ext cx="4194810" cy="4194810"/>
          </a:xfrm>
          <a:custGeom>
            <a:avLst/>
            <a:gdLst/>
            <a:ahLst/>
            <a:cxnLst/>
            <a:rect l="l" t="t" r="r" b="b"/>
            <a:pathLst>
              <a:path w="4194809" h="4194810">
                <a:moveTo>
                  <a:pt x="2097316" y="4194594"/>
                </a:moveTo>
                <a:lnTo>
                  <a:pt x="2145450" y="4194052"/>
                </a:lnTo>
                <a:lnTo>
                  <a:pt x="2193319" y="4192435"/>
                </a:lnTo>
                <a:lnTo>
                  <a:pt x="2240911" y="4189755"/>
                </a:lnTo>
                <a:lnTo>
                  <a:pt x="2288214" y="4186023"/>
                </a:lnTo>
                <a:lnTo>
                  <a:pt x="2335217" y="4181250"/>
                </a:lnTo>
                <a:lnTo>
                  <a:pt x="2381909" y="4175448"/>
                </a:lnTo>
                <a:lnTo>
                  <a:pt x="2428277" y="4168628"/>
                </a:lnTo>
                <a:lnTo>
                  <a:pt x="2474311" y="4160803"/>
                </a:lnTo>
                <a:lnTo>
                  <a:pt x="2519998" y="4151984"/>
                </a:lnTo>
                <a:lnTo>
                  <a:pt x="2565327" y="4142182"/>
                </a:lnTo>
                <a:lnTo>
                  <a:pt x="2610287" y="4131408"/>
                </a:lnTo>
                <a:lnTo>
                  <a:pt x="2654865" y="4119676"/>
                </a:lnTo>
                <a:lnTo>
                  <a:pt x="2699051" y="4106995"/>
                </a:lnTo>
                <a:lnTo>
                  <a:pt x="2742833" y="4093378"/>
                </a:lnTo>
                <a:lnTo>
                  <a:pt x="2786199" y="4078836"/>
                </a:lnTo>
                <a:lnTo>
                  <a:pt x="2829137" y="4063381"/>
                </a:lnTo>
                <a:lnTo>
                  <a:pt x="2871637" y="4047024"/>
                </a:lnTo>
                <a:lnTo>
                  <a:pt x="2913686" y="4029777"/>
                </a:lnTo>
                <a:lnTo>
                  <a:pt x="2955273" y="4011651"/>
                </a:lnTo>
                <a:lnTo>
                  <a:pt x="2996386" y="3992658"/>
                </a:lnTo>
                <a:lnTo>
                  <a:pt x="3037014" y="3972810"/>
                </a:lnTo>
                <a:lnTo>
                  <a:pt x="3077145" y="3952119"/>
                </a:lnTo>
                <a:lnTo>
                  <a:pt x="3116768" y="3930594"/>
                </a:lnTo>
                <a:lnTo>
                  <a:pt x="3155871" y="3908250"/>
                </a:lnTo>
                <a:lnTo>
                  <a:pt x="3194443" y="3885096"/>
                </a:lnTo>
                <a:lnTo>
                  <a:pt x="3232471" y="3861144"/>
                </a:lnTo>
                <a:lnTo>
                  <a:pt x="3269945" y="3836406"/>
                </a:lnTo>
                <a:lnTo>
                  <a:pt x="3306853" y="3810894"/>
                </a:lnTo>
                <a:lnTo>
                  <a:pt x="3343183" y="3784620"/>
                </a:lnTo>
                <a:lnTo>
                  <a:pt x="3378923" y="3757593"/>
                </a:lnTo>
                <a:lnTo>
                  <a:pt x="3414063" y="3729828"/>
                </a:lnTo>
                <a:lnTo>
                  <a:pt x="3448590" y="3701334"/>
                </a:lnTo>
                <a:lnTo>
                  <a:pt x="3482493" y="3672123"/>
                </a:lnTo>
                <a:lnTo>
                  <a:pt x="3515760" y="3642207"/>
                </a:lnTo>
                <a:lnTo>
                  <a:pt x="3548381" y="3611598"/>
                </a:lnTo>
                <a:lnTo>
                  <a:pt x="3580342" y="3580307"/>
                </a:lnTo>
                <a:lnTo>
                  <a:pt x="3611633" y="3548346"/>
                </a:lnTo>
                <a:lnTo>
                  <a:pt x="3642243" y="3515726"/>
                </a:lnTo>
                <a:lnTo>
                  <a:pt x="3672159" y="3482459"/>
                </a:lnTo>
                <a:lnTo>
                  <a:pt x="3701369" y="3448556"/>
                </a:lnTo>
                <a:lnTo>
                  <a:pt x="3729864" y="3414029"/>
                </a:lnTo>
                <a:lnTo>
                  <a:pt x="3757630" y="3378890"/>
                </a:lnTo>
                <a:lnTo>
                  <a:pt x="3784656" y="3343150"/>
                </a:lnTo>
                <a:lnTo>
                  <a:pt x="3810931" y="3306821"/>
                </a:lnTo>
                <a:lnTo>
                  <a:pt x="3836443" y="3269913"/>
                </a:lnTo>
                <a:lnTo>
                  <a:pt x="3861181" y="3232440"/>
                </a:lnTo>
                <a:lnTo>
                  <a:pt x="3885133" y="3194412"/>
                </a:lnTo>
                <a:lnTo>
                  <a:pt x="3908287" y="3155841"/>
                </a:lnTo>
                <a:lnTo>
                  <a:pt x="3930632" y="3116738"/>
                </a:lnTo>
                <a:lnTo>
                  <a:pt x="3952156" y="3077116"/>
                </a:lnTo>
                <a:lnTo>
                  <a:pt x="3972848" y="3036985"/>
                </a:lnTo>
                <a:lnTo>
                  <a:pt x="3992696" y="2996358"/>
                </a:lnTo>
                <a:lnTo>
                  <a:pt x="4011689" y="2955245"/>
                </a:lnTo>
                <a:lnTo>
                  <a:pt x="4029814" y="2913659"/>
                </a:lnTo>
                <a:lnTo>
                  <a:pt x="4047061" y="2871610"/>
                </a:lnTo>
                <a:lnTo>
                  <a:pt x="4063418" y="2829111"/>
                </a:lnTo>
                <a:lnTo>
                  <a:pt x="4078874" y="2786173"/>
                </a:lnTo>
                <a:lnTo>
                  <a:pt x="4093416" y="2742808"/>
                </a:lnTo>
                <a:lnTo>
                  <a:pt x="4107033" y="2699027"/>
                </a:lnTo>
                <a:lnTo>
                  <a:pt x="4119714" y="2654842"/>
                </a:lnTo>
                <a:lnTo>
                  <a:pt x="4131446" y="2610264"/>
                </a:lnTo>
                <a:lnTo>
                  <a:pt x="4142220" y="2565305"/>
                </a:lnTo>
                <a:lnTo>
                  <a:pt x="4152022" y="2519977"/>
                </a:lnTo>
                <a:lnTo>
                  <a:pt x="4160841" y="2474291"/>
                </a:lnTo>
                <a:lnTo>
                  <a:pt x="4168666" y="2428258"/>
                </a:lnTo>
                <a:lnTo>
                  <a:pt x="4175486" y="2381891"/>
                </a:lnTo>
                <a:lnTo>
                  <a:pt x="4181288" y="2335200"/>
                </a:lnTo>
                <a:lnTo>
                  <a:pt x="4186061" y="2288197"/>
                </a:lnTo>
                <a:lnTo>
                  <a:pt x="4189793" y="2240895"/>
                </a:lnTo>
                <a:lnTo>
                  <a:pt x="4192474" y="2193304"/>
                </a:lnTo>
                <a:lnTo>
                  <a:pt x="4194090" y="2145436"/>
                </a:lnTo>
                <a:lnTo>
                  <a:pt x="4194632" y="2097303"/>
                </a:lnTo>
                <a:lnTo>
                  <a:pt x="4194090" y="2049169"/>
                </a:lnTo>
                <a:lnTo>
                  <a:pt x="4192474" y="2001301"/>
                </a:lnTo>
                <a:lnTo>
                  <a:pt x="4189793" y="1953709"/>
                </a:lnTo>
                <a:lnTo>
                  <a:pt x="4186061" y="1906406"/>
                </a:lnTo>
                <a:lnTo>
                  <a:pt x="4181288" y="1859403"/>
                </a:lnTo>
                <a:lnTo>
                  <a:pt x="4175486" y="1812712"/>
                </a:lnTo>
                <a:lnTo>
                  <a:pt x="4168666" y="1766344"/>
                </a:lnTo>
                <a:lnTo>
                  <a:pt x="4160841" y="1720311"/>
                </a:lnTo>
                <a:lnTo>
                  <a:pt x="4152022" y="1674625"/>
                </a:lnTo>
                <a:lnTo>
                  <a:pt x="4142220" y="1629296"/>
                </a:lnTo>
                <a:lnTo>
                  <a:pt x="4131446" y="1584337"/>
                </a:lnTo>
                <a:lnTo>
                  <a:pt x="4119714" y="1539758"/>
                </a:lnTo>
                <a:lnTo>
                  <a:pt x="4107033" y="1495573"/>
                </a:lnTo>
                <a:lnTo>
                  <a:pt x="4093416" y="1451792"/>
                </a:lnTo>
                <a:lnTo>
                  <a:pt x="4078874" y="1408426"/>
                </a:lnTo>
                <a:lnTo>
                  <a:pt x="4063418" y="1365488"/>
                </a:lnTo>
                <a:lnTo>
                  <a:pt x="4047061" y="1322989"/>
                </a:lnTo>
                <a:lnTo>
                  <a:pt x="4029814" y="1280940"/>
                </a:lnTo>
                <a:lnTo>
                  <a:pt x="4011689" y="1239353"/>
                </a:lnTo>
                <a:lnTo>
                  <a:pt x="3992696" y="1198240"/>
                </a:lnTo>
                <a:lnTo>
                  <a:pt x="3972848" y="1157612"/>
                </a:lnTo>
                <a:lnTo>
                  <a:pt x="3952156" y="1117481"/>
                </a:lnTo>
                <a:lnTo>
                  <a:pt x="3930632" y="1077859"/>
                </a:lnTo>
                <a:lnTo>
                  <a:pt x="3908287" y="1038756"/>
                </a:lnTo>
                <a:lnTo>
                  <a:pt x="3885133" y="1000185"/>
                </a:lnTo>
                <a:lnTo>
                  <a:pt x="3861181" y="962157"/>
                </a:lnTo>
                <a:lnTo>
                  <a:pt x="3836443" y="924683"/>
                </a:lnTo>
                <a:lnTo>
                  <a:pt x="3810931" y="887775"/>
                </a:lnTo>
                <a:lnTo>
                  <a:pt x="3784656" y="851446"/>
                </a:lnTo>
                <a:lnTo>
                  <a:pt x="3757630" y="815706"/>
                </a:lnTo>
                <a:lnTo>
                  <a:pt x="3729864" y="780566"/>
                </a:lnTo>
                <a:lnTo>
                  <a:pt x="3701369" y="746039"/>
                </a:lnTo>
                <a:lnTo>
                  <a:pt x="3672159" y="712136"/>
                </a:lnTo>
                <a:lnTo>
                  <a:pt x="3642243" y="678869"/>
                </a:lnTo>
                <a:lnTo>
                  <a:pt x="3611633" y="646249"/>
                </a:lnTo>
                <a:lnTo>
                  <a:pt x="3580342" y="614287"/>
                </a:lnTo>
                <a:lnTo>
                  <a:pt x="3548381" y="582996"/>
                </a:lnTo>
                <a:lnTo>
                  <a:pt x="3515760" y="552387"/>
                </a:lnTo>
                <a:lnTo>
                  <a:pt x="3482493" y="522471"/>
                </a:lnTo>
                <a:lnTo>
                  <a:pt x="3448590" y="493261"/>
                </a:lnTo>
                <a:lnTo>
                  <a:pt x="3414063" y="464767"/>
                </a:lnTo>
                <a:lnTo>
                  <a:pt x="3378923" y="437001"/>
                </a:lnTo>
                <a:lnTo>
                  <a:pt x="3343183" y="409974"/>
                </a:lnTo>
                <a:lnTo>
                  <a:pt x="3306853" y="383699"/>
                </a:lnTo>
                <a:lnTo>
                  <a:pt x="3269945" y="358187"/>
                </a:lnTo>
                <a:lnTo>
                  <a:pt x="3232471" y="333450"/>
                </a:lnTo>
                <a:lnTo>
                  <a:pt x="3194443" y="309498"/>
                </a:lnTo>
                <a:lnTo>
                  <a:pt x="3155871" y="286344"/>
                </a:lnTo>
                <a:lnTo>
                  <a:pt x="3116768" y="263999"/>
                </a:lnTo>
                <a:lnTo>
                  <a:pt x="3077145" y="242475"/>
                </a:lnTo>
                <a:lnTo>
                  <a:pt x="3037014" y="221783"/>
                </a:lnTo>
                <a:lnTo>
                  <a:pt x="2996386" y="201935"/>
                </a:lnTo>
                <a:lnTo>
                  <a:pt x="2955273" y="182942"/>
                </a:lnTo>
                <a:lnTo>
                  <a:pt x="2913686" y="164817"/>
                </a:lnTo>
                <a:lnTo>
                  <a:pt x="2871637" y="147570"/>
                </a:lnTo>
                <a:lnTo>
                  <a:pt x="2829137" y="131213"/>
                </a:lnTo>
                <a:lnTo>
                  <a:pt x="2786199" y="115757"/>
                </a:lnTo>
                <a:lnTo>
                  <a:pt x="2742833" y="101215"/>
                </a:lnTo>
                <a:lnTo>
                  <a:pt x="2699051" y="87598"/>
                </a:lnTo>
                <a:lnTo>
                  <a:pt x="2654865" y="74918"/>
                </a:lnTo>
                <a:lnTo>
                  <a:pt x="2610287" y="63185"/>
                </a:lnTo>
                <a:lnTo>
                  <a:pt x="2565327" y="52412"/>
                </a:lnTo>
                <a:lnTo>
                  <a:pt x="2519998" y="42609"/>
                </a:lnTo>
                <a:lnTo>
                  <a:pt x="2474311" y="33790"/>
                </a:lnTo>
                <a:lnTo>
                  <a:pt x="2428277" y="25965"/>
                </a:lnTo>
                <a:lnTo>
                  <a:pt x="2381909" y="19146"/>
                </a:lnTo>
                <a:lnTo>
                  <a:pt x="2335217" y="13344"/>
                </a:lnTo>
                <a:lnTo>
                  <a:pt x="2288214" y="8571"/>
                </a:lnTo>
                <a:lnTo>
                  <a:pt x="2240911" y="4838"/>
                </a:lnTo>
                <a:lnTo>
                  <a:pt x="2193319" y="2158"/>
                </a:lnTo>
                <a:lnTo>
                  <a:pt x="2145450" y="541"/>
                </a:lnTo>
                <a:lnTo>
                  <a:pt x="2097316" y="0"/>
                </a:lnTo>
                <a:lnTo>
                  <a:pt x="2049181" y="541"/>
                </a:lnTo>
                <a:lnTo>
                  <a:pt x="2001312" y="2158"/>
                </a:lnTo>
                <a:lnTo>
                  <a:pt x="1953720" y="4838"/>
                </a:lnTo>
                <a:lnTo>
                  <a:pt x="1906417" y="8571"/>
                </a:lnTo>
                <a:lnTo>
                  <a:pt x="1859414" y="13344"/>
                </a:lnTo>
                <a:lnTo>
                  <a:pt x="1812722" y="19146"/>
                </a:lnTo>
                <a:lnTo>
                  <a:pt x="1766354" y="25965"/>
                </a:lnTo>
                <a:lnTo>
                  <a:pt x="1720320" y="33790"/>
                </a:lnTo>
                <a:lnTo>
                  <a:pt x="1674633" y="42609"/>
                </a:lnTo>
                <a:lnTo>
                  <a:pt x="1629304" y="52412"/>
                </a:lnTo>
                <a:lnTo>
                  <a:pt x="1584344" y="63185"/>
                </a:lnTo>
                <a:lnTo>
                  <a:pt x="1539766" y="74918"/>
                </a:lnTo>
                <a:lnTo>
                  <a:pt x="1495580" y="87598"/>
                </a:lnTo>
                <a:lnTo>
                  <a:pt x="1451798" y="101215"/>
                </a:lnTo>
                <a:lnTo>
                  <a:pt x="1408432" y="115757"/>
                </a:lnTo>
                <a:lnTo>
                  <a:pt x="1365494" y="131213"/>
                </a:lnTo>
                <a:lnTo>
                  <a:pt x="1322994" y="147570"/>
                </a:lnTo>
                <a:lnTo>
                  <a:pt x="1280945" y="164817"/>
                </a:lnTo>
                <a:lnTo>
                  <a:pt x="1239358" y="182942"/>
                </a:lnTo>
                <a:lnTo>
                  <a:pt x="1198245" y="201935"/>
                </a:lnTo>
                <a:lnTo>
                  <a:pt x="1157617" y="221783"/>
                </a:lnTo>
                <a:lnTo>
                  <a:pt x="1117486" y="242475"/>
                </a:lnTo>
                <a:lnTo>
                  <a:pt x="1077863" y="263999"/>
                </a:lnTo>
                <a:lnTo>
                  <a:pt x="1038760" y="286344"/>
                </a:lnTo>
                <a:lnTo>
                  <a:pt x="1000188" y="309498"/>
                </a:lnTo>
                <a:lnTo>
                  <a:pt x="962160" y="333450"/>
                </a:lnTo>
                <a:lnTo>
                  <a:pt x="924686" y="358187"/>
                </a:lnTo>
                <a:lnTo>
                  <a:pt x="887778" y="383699"/>
                </a:lnTo>
                <a:lnTo>
                  <a:pt x="851449" y="409974"/>
                </a:lnTo>
                <a:lnTo>
                  <a:pt x="815708" y="437001"/>
                </a:lnTo>
                <a:lnTo>
                  <a:pt x="780568" y="464767"/>
                </a:lnTo>
                <a:lnTo>
                  <a:pt x="746041" y="493261"/>
                </a:lnTo>
                <a:lnTo>
                  <a:pt x="712138" y="522471"/>
                </a:lnTo>
                <a:lnTo>
                  <a:pt x="678871" y="552387"/>
                </a:lnTo>
                <a:lnTo>
                  <a:pt x="646250" y="582996"/>
                </a:lnTo>
                <a:lnTo>
                  <a:pt x="614289" y="614287"/>
                </a:lnTo>
                <a:lnTo>
                  <a:pt x="582998" y="646249"/>
                </a:lnTo>
                <a:lnTo>
                  <a:pt x="552388" y="678869"/>
                </a:lnTo>
                <a:lnTo>
                  <a:pt x="522473" y="712136"/>
                </a:lnTo>
                <a:lnTo>
                  <a:pt x="493262" y="746039"/>
                </a:lnTo>
                <a:lnTo>
                  <a:pt x="464768" y="780566"/>
                </a:lnTo>
                <a:lnTo>
                  <a:pt x="437002" y="815706"/>
                </a:lnTo>
                <a:lnTo>
                  <a:pt x="409975" y="851446"/>
                </a:lnTo>
                <a:lnTo>
                  <a:pt x="383700" y="887775"/>
                </a:lnTo>
                <a:lnTo>
                  <a:pt x="358188" y="924683"/>
                </a:lnTo>
                <a:lnTo>
                  <a:pt x="333450" y="962157"/>
                </a:lnTo>
                <a:lnTo>
                  <a:pt x="309499" y="1000185"/>
                </a:lnTo>
                <a:lnTo>
                  <a:pt x="286345" y="1038756"/>
                </a:lnTo>
                <a:lnTo>
                  <a:pt x="264000" y="1077859"/>
                </a:lnTo>
                <a:lnTo>
                  <a:pt x="242475" y="1117481"/>
                </a:lnTo>
                <a:lnTo>
                  <a:pt x="221783" y="1157612"/>
                </a:lnTo>
                <a:lnTo>
                  <a:pt x="201935" y="1198240"/>
                </a:lnTo>
                <a:lnTo>
                  <a:pt x="182943" y="1239353"/>
                </a:lnTo>
                <a:lnTo>
                  <a:pt x="164817" y="1280940"/>
                </a:lnTo>
                <a:lnTo>
                  <a:pt x="147570" y="1322989"/>
                </a:lnTo>
                <a:lnTo>
                  <a:pt x="131213" y="1365488"/>
                </a:lnTo>
                <a:lnTo>
                  <a:pt x="115758" y="1408426"/>
                </a:lnTo>
                <a:lnTo>
                  <a:pt x="101216" y="1451792"/>
                </a:lnTo>
                <a:lnTo>
                  <a:pt x="87598" y="1495573"/>
                </a:lnTo>
                <a:lnTo>
                  <a:pt x="74918" y="1539758"/>
                </a:lnTo>
                <a:lnTo>
                  <a:pt x="63185" y="1584337"/>
                </a:lnTo>
                <a:lnTo>
                  <a:pt x="52412" y="1629296"/>
                </a:lnTo>
                <a:lnTo>
                  <a:pt x="42609" y="1674625"/>
                </a:lnTo>
                <a:lnTo>
                  <a:pt x="33790" y="1720311"/>
                </a:lnTo>
                <a:lnTo>
                  <a:pt x="25965" y="1766344"/>
                </a:lnTo>
                <a:lnTo>
                  <a:pt x="19146" y="1812712"/>
                </a:lnTo>
                <a:lnTo>
                  <a:pt x="13344" y="1859403"/>
                </a:lnTo>
                <a:lnTo>
                  <a:pt x="8571" y="1906406"/>
                </a:lnTo>
                <a:lnTo>
                  <a:pt x="4838" y="1953709"/>
                </a:lnTo>
                <a:lnTo>
                  <a:pt x="2158" y="2001301"/>
                </a:lnTo>
                <a:lnTo>
                  <a:pt x="541" y="2049169"/>
                </a:lnTo>
                <a:lnTo>
                  <a:pt x="0" y="2097303"/>
                </a:lnTo>
                <a:lnTo>
                  <a:pt x="541" y="2145436"/>
                </a:lnTo>
                <a:lnTo>
                  <a:pt x="2158" y="2193304"/>
                </a:lnTo>
                <a:lnTo>
                  <a:pt x="4838" y="2240895"/>
                </a:lnTo>
                <a:lnTo>
                  <a:pt x="8571" y="2288197"/>
                </a:lnTo>
                <a:lnTo>
                  <a:pt x="13344" y="2335200"/>
                </a:lnTo>
                <a:lnTo>
                  <a:pt x="19146" y="2381891"/>
                </a:lnTo>
                <a:lnTo>
                  <a:pt x="25965" y="2428258"/>
                </a:lnTo>
                <a:lnTo>
                  <a:pt x="33790" y="2474291"/>
                </a:lnTo>
                <a:lnTo>
                  <a:pt x="42609" y="2519977"/>
                </a:lnTo>
                <a:lnTo>
                  <a:pt x="52412" y="2565305"/>
                </a:lnTo>
                <a:lnTo>
                  <a:pt x="63185" y="2610264"/>
                </a:lnTo>
                <a:lnTo>
                  <a:pt x="74918" y="2654842"/>
                </a:lnTo>
                <a:lnTo>
                  <a:pt x="87598" y="2699027"/>
                </a:lnTo>
                <a:lnTo>
                  <a:pt x="101216" y="2742808"/>
                </a:lnTo>
                <a:lnTo>
                  <a:pt x="115758" y="2786173"/>
                </a:lnTo>
                <a:lnTo>
                  <a:pt x="131213" y="2829111"/>
                </a:lnTo>
                <a:lnTo>
                  <a:pt x="147570" y="2871610"/>
                </a:lnTo>
                <a:lnTo>
                  <a:pt x="164817" y="2913659"/>
                </a:lnTo>
                <a:lnTo>
                  <a:pt x="182943" y="2955245"/>
                </a:lnTo>
                <a:lnTo>
                  <a:pt x="201935" y="2996358"/>
                </a:lnTo>
                <a:lnTo>
                  <a:pt x="221783" y="3036985"/>
                </a:lnTo>
                <a:lnTo>
                  <a:pt x="242475" y="3077116"/>
                </a:lnTo>
                <a:lnTo>
                  <a:pt x="264000" y="3116738"/>
                </a:lnTo>
                <a:lnTo>
                  <a:pt x="286345" y="3155841"/>
                </a:lnTo>
                <a:lnTo>
                  <a:pt x="309499" y="3194412"/>
                </a:lnTo>
                <a:lnTo>
                  <a:pt x="333450" y="3232440"/>
                </a:lnTo>
                <a:lnTo>
                  <a:pt x="358188" y="3269913"/>
                </a:lnTo>
                <a:lnTo>
                  <a:pt x="383700" y="3306821"/>
                </a:lnTo>
                <a:lnTo>
                  <a:pt x="409975" y="3343150"/>
                </a:lnTo>
                <a:lnTo>
                  <a:pt x="437002" y="3378890"/>
                </a:lnTo>
                <a:lnTo>
                  <a:pt x="464768" y="3414029"/>
                </a:lnTo>
                <a:lnTo>
                  <a:pt x="493262" y="3448556"/>
                </a:lnTo>
                <a:lnTo>
                  <a:pt x="522473" y="3482459"/>
                </a:lnTo>
                <a:lnTo>
                  <a:pt x="552388" y="3515726"/>
                </a:lnTo>
                <a:lnTo>
                  <a:pt x="582998" y="3548346"/>
                </a:lnTo>
                <a:lnTo>
                  <a:pt x="614289" y="3580307"/>
                </a:lnTo>
                <a:lnTo>
                  <a:pt x="646250" y="3611598"/>
                </a:lnTo>
                <a:lnTo>
                  <a:pt x="678871" y="3642207"/>
                </a:lnTo>
                <a:lnTo>
                  <a:pt x="712138" y="3672123"/>
                </a:lnTo>
                <a:lnTo>
                  <a:pt x="746041" y="3701334"/>
                </a:lnTo>
                <a:lnTo>
                  <a:pt x="780568" y="3729828"/>
                </a:lnTo>
                <a:lnTo>
                  <a:pt x="815708" y="3757593"/>
                </a:lnTo>
                <a:lnTo>
                  <a:pt x="851449" y="3784620"/>
                </a:lnTo>
                <a:lnTo>
                  <a:pt x="887778" y="3810894"/>
                </a:lnTo>
                <a:lnTo>
                  <a:pt x="924686" y="3836406"/>
                </a:lnTo>
                <a:lnTo>
                  <a:pt x="962160" y="3861144"/>
                </a:lnTo>
                <a:lnTo>
                  <a:pt x="1000188" y="3885096"/>
                </a:lnTo>
                <a:lnTo>
                  <a:pt x="1038760" y="3908250"/>
                </a:lnTo>
                <a:lnTo>
                  <a:pt x="1077863" y="3930594"/>
                </a:lnTo>
                <a:lnTo>
                  <a:pt x="1117486" y="3952119"/>
                </a:lnTo>
                <a:lnTo>
                  <a:pt x="1157617" y="3972810"/>
                </a:lnTo>
                <a:lnTo>
                  <a:pt x="1198245" y="3992658"/>
                </a:lnTo>
                <a:lnTo>
                  <a:pt x="1239358" y="4011651"/>
                </a:lnTo>
                <a:lnTo>
                  <a:pt x="1280945" y="4029777"/>
                </a:lnTo>
                <a:lnTo>
                  <a:pt x="1322994" y="4047024"/>
                </a:lnTo>
                <a:lnTo>
                  <a:pt x="1365494" y="4063381"/>
                </a:lnTo>
                <a:lnTo>
                  <a:pt x="1408432" y="4078836"/>
                </a:lnTo>
                <a:lnTo>
                  <a:pt x="1451798" y="4093378"/>
                </a:lnTo>
                <a:lnTo>
                  <a:pt x="1495580" y="4106995"/>
                </a:lnTo>
                <a:lnTo>
                  <a:pt x="1539766" y="4119676"/>
                </a:lnTo>
                <a:lnTo>
                  <a:pt x="1584344" y="4131408"/>
                </a:lnTo>
                <a:lnTo>
                  <a:pt x="1629304" y="4142182"/>
                </a:lnTo>
                <a:lnTo>
                  <a:pt x="1674633" y="4151984"/>
                </a:lnTo>
                <a:lnTo>
                  <a:pt x="1720320" y="4160803"/>
                </a:lnTo>
                <a:lnTo>
                  <a:pt x="1766354" y="4168628"/>
                </a:lnTo>
                <a:lnTo>
                  <a:pt x="1812722" y="4175448"/>
                </a:lnTo>
                <a:lnTo>
                  <a:pt x="1859414" y="4181250"/>
                </a:lnTo>
                <a:lnTo>
                  <a:pt x="1906417" y="4186023"/>
                </a:lnTo>
                <a:lnTo>
                  <a:pt x="1953720" y="4189755"/>
                </a:lnTo>
                <a:lnTo>
                  <a:pt x="2001312" y="4192435"/>
                </a:lnTo>
                <a:lnTo>
                  <a:pt x="2049181" y="4194052"/>
                </a:lnTo>
                <a:lnTo>
                  <a:pt x="2097316" y="4194594"/>
                </a:lnTo>
                <a:close/>
              </a:path>
            </a:pathLst>
          </a:custGeom>
          <a:ln w="25400">
            <a:solidFill>
              <a:srgbClr val="FFFFFF"/>
            </a:solidFill>
          </a:ln>
        </p:spPr>
        <p:txBody>
          <a:bodyPr wrap="square" lIns="0" tIns="0" rIns="0" bIns="0" rtlCol="0"/>
          <a:lstStyle/>
          <a:p>
            <a:endParaRPr/>
          </a:p>
        </p:txBody>
      </p:sp>
      <p:sp>
        <p:nvSpPr>
          <p:cNvPr id="47" name="object 12">
            <a:extLst>
              <a:ext uri="{FF2B5EF4-FFF2-40B4-BE49-F238E27FC236}">
                <a16:creationId xmlns:a16="http://schemas.microsoft.com/office/drawing/2014/main" id="{6E3CB358-A802-4D7B-8652-10217406943B}"/>
              </a:ext>
            </a:extLst>
          </p:cNvPr>
          <p:cNvSpPr txBox="1"/>
          <p:nvPr/>
        </p:nvSpPr>
        <p:spPr>
          <a:xfrm>
            <a:off x="7552718" y="469432"/>
            <a:ext cx="1160145" cy="266065"/>
          </a:xfrm>
          <a:prstGeom prst="rect">
            <a:avLst/>
          </a:prstGeom>
        </p:spPr>
        <p:txBody>
          <a:bodyPr vert="horz" wrap="square" lIns="0" tIns="15875" rIns="0" bIns="0" rtlCol="0">
            <a:spAutoFit/>
          </a:bodyPr>
          <a:lstStyle/>
          <a:p>
            <a:pPr marL="12700">
              <a:lnSpc>
                <a:spcPct val="100000"/>
              </a:lnSpc>
              <a:spcBef>
                <a:spcPts val="125"/>
              </a:spcBef>
            </a:pPr>
            <a:r>
              <a:rPr sz="1550" spc="10" dirty="0">
                <a:solidFill>
                  <a:srgbClr val="003B71"/>
                </a:solidFill>
                <a:latin typeface="Arial"/>
                <a:cs typeface="Arial"/>
              </a:rPr>
              <a:t>Primary</a:t>
            </a:r>
            <a:r>
              <a:rPr sz="1550" spc="-55" dirty="0">
                <a:solidFill>
                  <a:srgbClr val="003B71"/>
                </a:solidFill>
                <a:latin typeface="Arial"/>
                <a:cs typeface="Arial"/>
              </a:rPr>
              <a:t> </a:t>
            </a:r>
            <a:r>
              <a:rPr sz="1550" spc="10" dirty="0">
                <a:solidFill>
                  <a:srgbClr val="003B71"/>
                </a:solidFill>
                <a:latin typeface="Arial"/>
                <a:cs typeface="Arial"/>
              </a:rPr>
              <a:t>care</a:t>
            </a:r>
            <a:endParaRPr sz="1550">
              <a:latin typeface="Arial"/>
              <a:cs typeface="Arial"/>
            </a:endParaRPr>
          </a:p>
        </p:txBody>
      </p:sp>
      <p:sp>
        <p:nvSpPr>
          <p:cNvPr id="48" name="object 13">
            <a:extLst>
              <a:ext uri="{FF2B5EF4-FFF2-40B4-BE49-F238E27FC236}">
                <a16:creationId xmlns:a16="http://schemas.microsoft.com/office/drawing/2014/main" id="{6C1EE85E-C784-4CB3-9362-D98AEC014932}"/>
              </a:ext>
            </a:extLst>
          </p:cNvPr>
          <p:cNvSpPr txBox="1"/>
          <p:nvPr/>
        </p:nvSpPr>
        <p:spPr>
          <a:xfrm>
            <a:off x="10405320" y="1804556"/>
            <a:ext cx="838200" cy="506095"/>
          </a:xfrm>
          <a:prstGeom prst="rect">
            <a:avLst/>
          </a:prstGeom>
        </p:spPr>
        <p:txBody>
          <a:bodyPr vert="horz" wrap="square" lIns="0" tIns="12065" rIns="0" bIns="0" rtlCol="0">
            <a:spAutoFit/>
          </a:bodyPr>
          <a:lstStyle/>
          <a:p>
            <a:pPr marL="12700" marR="5080">
              <a:lnSpc>
                <a:spcPct val="101699"/>
              </a:lnSpc>
              <a:spcBef>
                <a:spcPts val="95"/>
              </a:spcBef>
            </a:pPr>
            <a:r>
              <a:rPr sz="1550" spc="10" dirty="0">
                <a:solidFill>
                  <a:srgbClr val="003B71"/>
                </a:solidFill>
                <a:latin typeface="Arial"/>
                <a:cs typeface="Arial"/>
              </a:rPr>
              <a:t>Specialty  care</a:t>
            </a:r>
            <a:endParaRPr sz="1550">
              <a:latin typeface="Arial"/>
              <a:cs typeface="Arial"/>
            </a:endParaRPr>
          </a:p>
        </p:txBody>
      </p:sp>
      <p:sp>
        <p:nvSpPr>
          <p:cNvPr id="49" name="object 14">
            <a:extLst>
              <a:ext uri="{FF2B5EF4-FFF2-40B4-BE49-F238E27FC236}">
                <a16:creationId xmlns:a16="http://schemas.microsoft.com/office/drawing/2014/main" id="{AD12B99B-4A7E-485B-BD89-137AC300010B}"/>
              </a:ext>
            </a:extLst>
          </p:cNvPr>
          <p:cNvSpPr txBox="1"/>
          <p:nvPr/>
        </p:nvSpPr>
        <p:spPr>
          <a:xfrm>
            <a:off x="10867309" y="3615881"/>
            <a:ext cx="927100" cy="506095"/>
          </a:xfrm>
          <a:prstGeom prst="rect">
            <a:avLst/>
          </a:prstGeom>
        </p:spPr>
        <p:txBody>
          <a:bodyPr vert="horz" wrap="square" lIns="0" tIns="12065" rIns="0" bIns="0" rtlCol="0">
            <a:spAutoFit/>
          </a:bodyPr>
          <a:lstStyle/>
          <a:p>
            <a:pPr marL="12700" marR="5080">
              <a:lnSpc>
                <a:spcPct val="101699"/>
              </a:lnSpc>
              <a:spcBef>
                <a:spcPts val="95"/>
              </a:spcBef>
            </a:pPr>
            <a:r>
              <a:rPr sz="1550" spc="10" dirty="0">
                <a:solidFill>
                  <a:srgbClr val="003B71"/>
                </a:solidFill>
                <a:latin typeface="Arial"/>
                <a:cs typeface="Arial"/>
              </a:rPr>
              <a:t>Pharmacy  and</a:t>
            </a:r>
            <a:r>
              <a:rPr sz="1550" spc="-20" dirty="0">
                <a:solidFill>
                  <a:srgbClr val="003B71"/>
                </a:solidFill>
                <a:latin typeface="Arial"/>
                <a:cs typeface="Arial"/>
              </a:rPr>
              <a:t> </a:t>
            </a:r>
            <a:r>
              <a:rPr sz="1550" spc="5" dirty="0">
                <a:solidFill>
                  <a:srgbClr val="003B71"/>
                </a:solidFill>
                <a:latin typeface="Arial"/>
                <a:cs typeface="Arial"/>
              </a:rPr>
              <a:t>labs</a:t>
            </a:r>
            <a:endParaRPr sz="1550">
              <a:latin typeface="Arial"/>
              <a:cs typeface="Arial"/>
            </a:endParaRPr>
          </a:p>
        </p:txBody>
      </p:sp>
      <p:sp>
        <p:nvSpPr>
          <p:cNvPr id="50" name="object 15">
            <a:extLst>
              <a:ext uri="{FF2B5EF4-FFF2-40B4-BE49-F238E27FC236}">
                <a16:creationId xmlns:a16="http://schemas.microsoft.com/office/drawing/2014/main" id="{48558B34-33E1-4EE2-8AEA-0A73D98F21E0}"/>
              </a:ext>
            </a:extLst>
          </p:cNvPr>
          <p:cNvSpPr txBox="1"/>
          <p:nvPr/>
        </p:nvSpPr>
        <p:spPr>
          <a:xfrm>
            <a:off x="5270598" y="1796749"/>
            <a:ext cx="603885" cy="506095"/>
          </a:xfrm>
          <a:prstGeom prst="rect">
            <a:avLst/>
          </a:prstGeom>
        </p:spPr>
        <p:txBody>
          <a:bodyPr vert="horz" wrap="square" lIns="0" tIns="15875" rIns="0" bIns="0" rtlCol="0">
            <a:spAutoFit/>
          </a:bodyPr>
          <a:lstStyle/>
          <a:p>
            <a:pPr marR="5080" algn="r">
              <a:lnSpc>
                <a:spcPct val="100000"/>
              </a:lnSpc>
              <a:spcBef>
                <a:spcPts val="125"/>
              </a:spcBef>
            </a:pPr>
            <a:r>
              <a:rPr sz="1550" spc="5" dirty="0">
                <a:solidFill>
                  <a:srgbClr val="003B71"/>
                </a:solidFill>
                <a:latin typeface="Arial"/>
                <a:cs typeface="Arial"/>
              </a:rPr>
              <a:t>Health</a:t>
            </a:r>
            <a:endParaRPr sz="1550">
              <a:latin typeface="Arial"/>
              <a:cs typeface="Arial"/>
            </a:endParaRPr>
          </a:p>
          <a:p>
            <a:pPr marR="5080" algn="r">
              <a:lnSpc>
                <a:spcPct val="100000"/>
              </a:lnSpc>
              <a:spcBef>
                <a:spcPts val="30"/>
              </a:spcBef>
            </a:pPr>
            <a:r>
              <a:rPr sz="1550" spc="5" dirty="0">
                <a:solidFill>
                  <a:srgbClr val="003B71"/>
                </a:solidFill>
                <a:latin typeface="Arial"/>
                <a:cs typeface="Arial"/>
              </a:rPr>
              <a:t>plan</a:t>
            </a:r>
            <a:endParaRPr sz="1550">
              <a:latin typeface="Arial"/>
              <a:cs typeface="Arial"/>
            </a:endParaRPr>
          </a:p>
        </p:txBody>
      </p:sp>
      <p:sp>
        <p:nvSpPr>
          <p:cNvPr id="51" name="object 16">
            <a:extLst>
              <a:ext uri="{FF2B5EF4-FFF2-40B4-BE49-F238E27FC236}">
                <a16:creationId xmlns:a16="http://schemas.microsoft.com/office/drawing/2014/main" id="{D9DB8C8A-0964-4F4F-A3B1-320C0F4456CF}"/>
              </a:ext>
            </a:extLst>
          </p:cNvPr>
          <p:cNvSpPr txBox="1"/>
          <p:nvPr/>
        </p:nvSpPr>
        <p:spPr>
          <a:xfrm>
            <a:off x="4664207" y="3514996"/>
            <a:ext cx="671195" cy="746125"/>
          </a:xfrm>
          <a:prstGeom prst="rect">
            <a:avLst/>
          </a:prstGeom>
        </p:spPr>
        <p:txBody>
          <a:bodyPr vert="horz" wrap="square" lIns="0" tIns="15875" rIns="0" bIns="0" rtlCol="0">
            <a:spAutoFit/>
          </a:bodyPr>
          <a:lstStyle/>
          <a:p>
            <a:pPr marR="5080" algn="r">
              <a:lnSpc>
                <a:spcPct val="100000"/>
              </a:lnSpc>
              <a:spcBef>
                <a:spcPts val="125"/>
              </a:spcBef>
            </a:pPr>
            <a:r>
              <a:rPr sz="1550" spc="5" dirty="0">
                <a:solidFill>
                  <a:srgbClr val="003B71"/>
                </a:solidFill>
                <a:latin typeface="Arial"/>
                <a:cs typeface="Arial"/>
              </a:rPr>
              <a:t>Digital</a:t>
            </a:r>
            <a:endParaRPr sz="1550" dirty="0">
              <a:latin typeface="Arial"/>
              <a:cs typeface="Arial"/>
            </a:endParaRPr>
          </a:p>
          <a:p>
            <a:pPr marL="12700" marR="5080" indent="255270" algn="r">
              <a:lnSpc>
                <a:spcPct val="101699"/>
              </a:lnSpc>
            </a:pPr>
            <a:r>
              <a:rPr sz="1550" spc="10" dirty="0">
                <a:solidFill>
                  <a:srgbClr val="003B71"/>
                </a:solidFill>
                <a:latin typeface="Arial"/>
                <a:cs typeface="Arial"/>
              </a:rPr>
              <a:t>care  </a:t>
            </a:r>
            <a:r>
              <a:rPr sz="1550" spc="5" dirty="0">
                <a:solidFill>
                  <a:srgbClr val="003B71"/>
                </a:solidFill>
                <a:latin typeface="Arial"/>
                <a:cs typeface="Arial"/>
              </a:rPr>
              <a:t>options</a:t>
            </a:r>
            <a:endParaRPr sz="1550" dirty="0">
              <a:latin typeface="Arial"/>
              <a:cs typeface="Arial"/>
            </a:endParaRPr>
          </a:p>
        </p:txBody>
      </p:sp>
      <p:sp>
        <p:nvSpPr>
          <p:cNvPr id="52" name="object 17">
            <a:extLst>
              <a:ext uri="{FF2B5EF4-FFF2-40B4-BE49-F238E27FC236}">
                <a16:creationId xmlns:a16="http://schemas.microsoft.com/office/drawing/2014/main" id="{05698A4D-1B16-4076-B1C7-3071C25E5D5D}"/>
              </a:ext>
            </a:extLst>
          </p:cNvPr>
          <p:cNvSpPr txBox="1"/>
          <p:nvPr/>
        </p:nvSpPr>
        <p:spPr>
          <a:xfrm>
            <a:off x="5322561" y="5085662"/>
            <a:ext cx="994410" cy="506095"/>
          </a:xfrm>
          <a:prstGeom prst="rect">
            <a:avLst/>
          </a:prstGeom>
        </p:spPr>
        <p:txBody>
          <a:bodyPr vert="horz" wrap="square" lIns="0" tIns="12065" rIns="0" bIns="0" rtlCol="0">
            <a:spAutoFit/>
          </a:bodyPr>
          <a:lstStyle/>
          <a:p>
            <a:pPr marL="90805" marR="5080" indent="-78740">
              <a:lnSpc>
                <a:spcPct val="101699"/>
              </a:lnSpc>
              <a:spcBef>
                <a:spcPts val="95"/>
              </a:spcBef>
            </a:pPr>
            <a:r>
              <a:rPr sz="1550" spc="5" dirty="0">
                <a:solidFill>
                  <a:srgbClr val="003B71"/>
                </a:solidFill>
                <a:latin typeface="Arial"/>
                <a:cs typeface="Arial"/>
              </a:rPr>
              <a:t>Connected  </a:t>
            </a:r>
            <a:r>
              <a:rPr sz="1550" spc="10" dirty="0">
                <a:solidFill>
                  <a:srgbClr val="003B71"/>
                </a:solidFill>
                <a:latin typeface="Arial"/>
                <a:cs typeface="Arial"/>
              </a:rPr>
              <a:t>care</a:t>
            </a:r>
            <a:r>
              <a:rPr sz="1550" spc="-65" dirty="0">
                <a:solidFill>
                  <a:srgbClr val="003B71"/>
                </a:solidFill>
                <a:latin typeface="Arial"/>
                <a:cs typeface="Arial"/>
              </a:rPr>
              <a:t> </a:t>
            </a:r>
            <a:r>
              <a:rPr sz="1550" spc="10" dirty="0">
                <a:solidFill>
                  <a:srgbClr val="003B71"/>
                </a:solidFill>
                <a:latin typeface="Arial"/>
                <a:cs typeface="Arial"/>
              </a:rPr>
              <a:t>team</a:t>
            </a:r>
            <a:endParaRPr sz="1550">
              <a:latin typeface="Arial"/>
              <a:cs typeface="Arial"/>
            </a:endParaRPr>
          </a:p>
        </p:txBody>
      </p:sp>
      <p:sp>
        <p:nvSpPr>
          <p:cNvPr id="53" name="object 18">
            <a:extLst>
              <a:ext uri="{FF2B5EF4-FFF2-40B4-BE49-F238E27FC236}">
                <a16:creationId xmlns:a16="http://schemas.microsoft.com/office/drawing/2014/main" id="{0197BE91-FDBF-4A6A-9D91-4036AE21D9B1}"/>
              </a:ext>
            </a:extLst>
          </p:cNvPr>
          <p:cNvSpPr txBox="1"/>
          <p:nvPr/>
        </p:nvSpPr>
        <p:spPr>
          <a:xfrm>
            <a:off x="9919696" y="5085662"/>
            <a:ext cx="1016000" cy="506095"/>
          </a:xfrm>
          <a:prstGeom prst="rect">
            <a:avLst/>
          </a:prstGeom>
        </p:spPr>
        <p:txBody>
          <a:bodyPr vert="horz" wrap="square" lIns="0" tIns="12065" rIns="0" bIns="0" rtlCol="0">
            <a:spAutoFit/>
          </a:bodyPr>
          <a:lstStyle/>
          <a:p>
            <a:pPr marL="12700" marR="5080">
              <a:lnSpc>
                <a:spcPct val="101699"/>
              </a:lnSpc>
              <a:spcBef>
                <a:spcPts val="95"/>
              </a:spcBef>
            </a:pPr>
            <a:r>
              <a:rPr sz="1550" spc="10" dirty="0">
                <a:solidFill>
                  <a:srgbClr val="003B71"/>
                </a:solidFill>
                <a:latin typeface="Arial"/>
                <a:cs typeface="Arial"/>
              </a:rPr>
              <a:t>Electronic  </a:t>
            </a:r>
            <a:r>
              <a:rPr sz="1550" spc="5" dirty="0">
                <a:solidFill>
                  <a:srgbClr val="003B71"/>
                </a:solidFill>
                <a:latin typeface="Arial"/>
                <a:cs typeface="Arial"/>
              </a:rPr>
              <a:t>health</a:t>
            </a:r>
            <a:r>
              <a:rPr sz="1550" spc="-60" dirty="0">
                <a:solidFill>
                  <a:srgbClr val="003B71"/>
                </a:solidFill>
                <a:latin typeface="Arial"/>
                <a:cs typeface="Arial"/>
              </a:rPr>
              <a:t> </a:t>
            </a:r>
            <a:r>
              <a:rPr sz="1550" spc="5" dirty="0">
                <a:solidFill>
                  <a:srgbClr val="003B71"/>
                </a:solidFill>
                <a:latin typeface="Arial"/>
                <a:cs typeface="Arial"/>
              </a:rPr>
              <a:t>data</a:t>
            </a:r>
            <a:endParaRPr sz="1550" dirty="0">
              <a:latin typeface="Arial"/>
              <a:cs typeface="Arial"/>
            </a:endParaRPr>
          </a:p>
        </p:txBody>
      </p:sp>
      <p:pic>
        <p:nvPicPr>
          <p:cNvPr id="54" name="Picture 53">
            <a:extLst>
              <a:ext uri="{FF2B5EF4-FFF2-40B4-BE49-F238E27FC236}">
                <a16:creationId xmlns:a16="http://schemas.microsoft.com/office/drawing/2014/main" id="{FCEF15E7-CE99-4AC2-BFB4-228C282F3B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1132" y="2224311"/>
            <a:ext cx="2420322" cy="2420322"/>
          </a:xfrm>
          <a:prstGeom prst="rect">
            <a:avLst/>
          </a:prstGeom>
        </p:spPr>
      </p:pic>
      <p:pic>
        <p:nvPicPr>
          <p:cNvPr id="55" name="Picture 54">
            <a:extLst>
              <a:ext uri="{FF2B5EF4-FFF2-40B4-BE49-F238E27FC236}">
                <a16:creationId xmlns:a16="http://schemas.microsoft.com/office/drawing/2014/main" id="{5651B099-E533-4E56-A10E-225A7A1A43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0" y="4876800"/>
            <a:ext cx="1072989" cy="1072989"/>
          </a:xfrm>
          <a:prstGeom prst="rect">
            <a:avLst/>
          </a:prstGeom>
        </p:spPr>
      </p:pic>
      <p:pic>
        <p:nvPicPr>
          <p:cNvPr id="56" name="Picture 55">
            <a:extLst>
              <a:ext uri="{FF2B5EF4-FFF2-40B4-BE49-F238E27FC236}">
                <a16:creationId xmlns:a16="http://schemas.microsoft.com/office/drawing/2014/main" id="{868598C6-170E-414E-A64A-4651AADEC9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5990" y="3375934"/>
            <a:ext cx="1072989" cy="1072989"/>
          </a:xfrm>
          <a:prstGeom prst="rect">
            <a:avLst/>
          </a:prstGeom>
        </p:spPr>
      </p:pic>
      <p:pic>
        <p:nvPicPr>
          <p:cNvPr id="57" name="Picture 56">
            <a:extLst>
              <a:ext uri="{FF2B5EF4-FFF2-40B4-BE49-F238E27FC236}">
                <a16:creationId xmlns:a16="http://schemas.microsoft.com/office/drawing/2014/main" id="{42C72C0A-FEB6-41EE-BF5F-6332053B8D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39174" y="4876800"/>
            <a:ext cx="1072989" cy="1072989"/>
          </a:xfrm>
          <a:prstGeom prst="rect">
            <a:avLst/>
          </a:prstGeom>
        </p:spPr>
      </p:pic>
      <p:pic>
        <p:nvPicPr>
          <p:cNvPr id="58" name="Picture 57">
            <a:extLst>
              <a:ext uri="{FF2B5EF4-FFF2-40B4-BE49-F238E27FC236}">
                <a16:creationId xmlns:a16="http://schemas.microsoft.com/office/drawing/2014/main" id="{1382FE21-E3D0-4863-84F7-5D4204D6E6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2652" y="1619251"/>
            <a:ext cx="1072989" cy="1072989"/>
          </a:xfrm>
          <a:prstGeom prst="rect">
            <a:avLst/>
          </a:prstGeom>
        </p:spPr>
      </p:pic>
      <p:pic>
        <p:nvPicPr>
          <p:cNvPr id="59" name="Picture 58">
            <a:extLst>
              <a:ext uri="{FF2B5EF4-FFF2-40B4-BE49-F238E27FC236}">
                <a16:creationId xmlns:a16="http://schemas.microsoft.com/office/drawing/2014/main" id="{588707A6-79B8-4E85-BE9E-9FDC43239C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52908" y="3375934"/>
            <a:ext cx="1072989" cy="1072989"/>
          </a:xfrm>
          <a:prstGeom prst="rect">
            <a:avLst/>
          </a:prstGeom>
        </p:spPr>
      </p:pic>
      <p:pic>
        <p:nvPicPr>
          <p:cNvPr id="60" name="Picture 59">
            <a:extLst>
              <a:ext uri="{FF2B5EF4-FFF2-40B4-BE49-F238E27FC236}">
                <a16:creationId xmlns:a16="http://schemas.microsoft.com/office/drawing/2014/main" id="{57963561-5B2C-4E5A-8007-66B20E8E6B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58770" y="838200"/>
            <a:ext cx="1072989" cy="1072989"/>
          </a:xfrm>
          <a:prstGeom prst="rect">
            <a:avLst/>
          </a:prstGeom>
        </p:spPr>
      </p:pic>
      <p:pic>
        <p:nvPicPr>
          <p:cNvPr id="61" name="Picture 60">
            <a:extLst>
              <a:ext uri="{FF2B5EF4-FFF2-40B4-BE49-F238E27FC236}">
                <a16:creationId xmlns:a16="http://schemas.microsoft.com/office/drawing/2014/main" id="{73CAC1C8-9771-41CF-B5B1-951509DDD0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69856" y="1619251"/>
            <a:ext cx="1072989" cy="1072989"/>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a:extLst>
              <a:ext uri="{FF2B5EF4-FFF2-40B4-BE49-F238E27FC236}">
                <a16:creationId xmlns:a16="http://schemas.microsoft.com/office/drawing/2014/main" id="{1D50C934-C831-4F95-88FE-119FCA0DE5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170" y="4194433"/>
            <a:ext cx="621792" cy="621792"/>
          </a:xfrm>
          <a:prstGeom prst="rect">
            <a:avLst/>
          </a:prstGeom>
        </p:spPr>
      </p:pic>
      <p:pic>
        <p:nvPicPr>
          <p:cNvPr id="40" name="Graphic 39">
            <a:extLst>
              <a:ext uri="{FF2B5EF4-FFF2-40B4-BE49-F238E27FC236}">
                <a16:creationId xmlns:a16="http://schemas.microsoft.com/office/drawing/2014/main" id="{8CC454E2-03CB-4108-9024-02C40757B5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1256" y="3351311"/>
            <a:ext cx="621792" cy="621792"/>
          </a:xfrm>
          <a:prstGeom prst="rect">
            <a:avLst/>
          </a:prstGeom>
        </p:spPr>
      </p:pic>
      <p:pic>
        <p:nvPicPr>
          <p:cNvPr id="36" name="Graphic 35">
            <a:extLst>
              <a:ext uri="{FF2B5EF4-FFF2-40B4-BE49-F238E27FC236}">
                <a16:creationId xmlns:a16="http://schemas.microsoft.com/office/drawing/2014/main" id="{91E5FB91-C277-43B7-97F7-8C61BBAA7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691" y="2506176"/>
            <a:ext cx="621792" cy="621792"/>
          </a:xfrm>
          <a:prstGeom prst="rect">
            <a:avLst/>
          </a:prstGeom>
        </p:spPr>
      </p:pic>
      <p:pic>
        <p:nvPicPr>
          <p:cNvPr id="34" name="Picture 33">
            <a:extLst>
              <a:ext uri="{FF2B5EF4-FFF2-40B4-BE49-F238E27FC236}">
                <a16:creationId xmlns:a16="http://schemas.microsoft.com/office/drawing/2014/main" id="{272746B1-45AA-40A1-8609-C0A5751519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56704" y="0"/>
            <a:ext cx="5035296" cy="6858000"/>
          </a:xfrm>
          <a:prstGeom prst="rect">
            <a:avLst/>
          </a:prstGeom>
        </p:spPr>
      </p:pic>
      <p:sp>
        <p:nvSpPr>
          <p:cNvPr id="5" name="object 5"/>
          <p:cNvSpPr txBox="1"/>
          <p:nvPr/>
        </p:nvSpPr>
        <p:spPr>
          <a:xfrm>
            <a:off x="450443" y="194656"/>
            <a:ext cx="2638425"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194F7F"/>
                </a:solidFill>
                <a:latin typeface="Arial"/>
                <a:cs typeface="Arial"/>
              </a:rPr>
              <a:t>KAISER PERMANENTE MEDICARE </a:t>
            </a:r>
            <a:r>
              <a:rPr sz="800" spc="15" dirty="0">
                <a:solidFill>
                  <a:srgbClr val="194F7F"/>
                </a:solidFill>
                <a:latin typeface="Arial"/>
                <a:cs typeface="Arial"/>
              </a:rPr>
              <a:t>HEALTH</a:t>
            </a:r>
            <a:r>
              <a:rPr sz="800" spc="100" dirty="0">
                <a:solidFill>
                  <a:srgbClr val="194F7F"/>
                </a:solidFill>
                <a:latin typeface="Arial"/>
                <a:cs typeface="Arial"/>
              </a:rPr>
              <a:t> </a:t>
            </a:r>
            <a:r>
              <a:rPr sz="800" spc="30" dirty="0">
                <a:solidFill>
                  <a:srgbClr val="194F7F"/>
                </a:solidFill>
                <a:latin typeface="Arial"/>
                <a:cs typeface="Arial"/>
              </a:rPr>
              <a:t>PLANS</a:t>
            </a:r>
            <a:endParaRPr sz="800" dirty="0">
              <a:latin typeface="Arial"/>
              <a:cs typeface="Arial"/>
            </a:endParaRPr>
          </a:p>
        </p:txBody>
      </p:sp>
      <p:sp>
        <p:nvSpPr>
          <p:cNvPr id="31" name="Slide Number Placeholder 30">
            <a:extLst>
              <a:ext uri="{FF2B5EF4-FFF2-40B4-BE49-F238E27FC236}">
                <a16:creationId xmlns:a16="http://schemas.microsoft.com/office/drawing/2014/main" id="{64BB92CD-2267-4F5F-AA08-06A781831312}"/>
              </a:ext>
            </a:extLst>
          </p:cNvPr>
          <p:cNvSpPr>
            <a:spLocks noGrp="1"/>
          </p:cNvSpPr>
          <p:nvPr>
            <p:ph type="sldNum" sz="quarter" idx="10"/>
          </p:nvPr>
        </p:nvSpPr>
        <p:spPr/>
        <p:txBody>
          <a:bodyPr/>
          <a:lstStyle/>
          <a:p>
            <a:pPr marL="38100">
              <a:lnSpc>
                <a:spcPts val="1030"/>
              </a:lnSpc>
            </a:pPr>
            <a:fld id="{81D60167-4931-47E6-BA6A-407CBD079E47}" type="slidenum">
              <a:rPr lang="en-US" smtClean="0"/>
              <a:t>3</a:t>
            </a:fld>
            <a:endParaRPr lang="en-US" dirty="0"/>
          </a:p>
        </p:txBody>
      </p:sp>
      <p:sp>
        <p:nvSpPr>
          <p:cNvPr id="18" name="object 18"/>
          <p:cNvSpPr txBox="1">
            <a:spLocks noGrp="1"/>
          </p:cNvSpPr>
          <p:nvPr>
            <p:ph type="title" idx="4294967295"/>
          </p:nvPr>
        </p:nvSpPr>
        <p:spPr>
          <a:xfrm>
            <a:off x="731022" y="811213"/>
            <a:ext cx="4102100" cy="819150"/>
          </a:xfrm>
          <a:prstGeom prst="rect">
            <a:avLst/>
          </a:prstGeom>
        </p:spPr>
        <p:txBody>
          <a:bodyPr vert="horz" wrap="square" lIns="0" tIns="12700" rIns="0" bIns="0" rtlCol="0">
            <a:spAutoFit/>
          </a:bodyPr>
          <a:lstStyle/>
          <a:p>
            <a:pPr marL="12700" marR="5080">
              <a:lnSpc>
                <a:spcPct val="100000"/>
              </a:lnSpc>
              <a:spcBef>
                <a:spcPts val="100"/>
              </a:spcBef>
            </a:pPr>
            <a:r>
              <a:rPr dirty="0"/>
              <a:t>Support for your total</a:t>
            </a:r>
            <a:r>
              <a:rPr spc="-100" dirty="0"/>
              <a:t> </a:t>
            </a:r>
            <a:r>
              <a:rPr spc="-5" dirty="0"/>
              <a:t>health  and</a:t>
            </a:r>
            <a:r>
              <a:rPr spc="-10" dirty="0"/>
              <a:t> </a:t>
            </a:r>
            <a:r>
              <a:rPr spc="-5" dirty="0"/>
              <a:t>well-being</a:t>
            </a:r>
          </a:p>
        </p:txBody>
      </p:sp>
      <p:sp>
        <p:nvSpPr>
          <p:cNvPr id="23" name="object 23"/>
          <p:cNvSpPr txBox="1"/>
          <p:nvPr/>
        </p:nvSpPr>
        <p:spPr>
          <a:xfrm>
            <a:off x="731022" y="1759672"/>
            <a:ext cx="5776595" cy="497444"/>
          </a:xfrm>
          <a:prstGeom prst="rect">
            <a:avLst/>
          </a:prstGeom>
        </p:spPr>
        <p:txBody>
          <a:bodyPr vert="horz" wrap="square" lIns="0" tIns="2540" rIns="0" bIns="0" rtlCol="0">
            <a:spAutoFit/>
          </a:bodyPr>
          <a:lstStyle/>
          <a:p>
            <a:pPr marL="12700" marR="5080">
              <a:lnSpc>
                <a:spcPct val="104200"/>
              </a:lnSpc>
              <a:spcBef>
                <a:spcPts val="20"/>
              </a:spcBef>
            </a:pPr>
            <a:r>
              <a:rPr sz="1600" spc="-40" dirty="0">
                <a:latin typeface="Arial"/>
                <a:cs typeface="Arial"/>
              </a:rPr>
              <a:t>Your </a:t>
            </a:r>
            <a:r>
              <a:rPr sz="1600" spc="-5" dirty="0">
                <a:latin typeface="Arial"/>
                <a:cs typeface="Arial"/>
              </a:rPr>
              <a:t>doctor will build </a:t>
            </a:r>
            <a:r>
              <a:rPr sz="1600" dirty="0">
                <a:latin typeface="Arial"/>
                <a:cs typeface="Arial"/>
              </a:rPr>
              <a:t>a care </a:t>
            </a:r>
            <a:r>
              <a:rPr sz="1600" spc="-5" dirty="0">
                <a:latin typeface="Arial"/>
                <a:cs typeface="Arial"/>
              </a:rPr>
              <a:t>plan based on </a:t>
            </a:r>
            <a:r>
              <a:rPr sz="1600" dirty="0">
                <a:latin typeface="Arial"/>
                <a:cs typeface="Arial"/>
              </a:rPr>
              <a:t>your </a:t>
            </a:r>
            <a:r>
              <a:rPr sz="1600" spc="-5" dirty="0">
                <a:latin typeface="Arial"/>
                <a:cs typeface="Arial"/>
              </a:rPr>
              <a:t>needs and work  with </a:t>
            </a:r>
            <a:r>
              <a:rPr sz="1600" dirty="0">
                <a:latin typeface="Arial"/>
                <a:cs typeface="Arial"/>
              </a:rPr>
              <a:t>your care team to </a:t>
            </a:r>
            <a:r>
              <a:rPr sz="1600" spc="-5" dirty="0">
                <a:latin typeface="Arial"/>
                <a:cs typeface="Arial"/>
              </a:rPr>
              <a:t>deliver personalized</a:t>
            </a:r>
            <a:r>
              <a:rPr sz="1600" spc="-30" dirty="0">
                <a:latin typeface="Arial"/>
                <a:cs typeface="Arial"/>
              </a:rPr>
              <a:t> </a:t>
            </a:r>
            <a:r>
              <a:rPr sz="1600" dirty="0">
                <a:latin typeface="Arial"/>
                <a:cs typeface="Arial"/>
              </a:rPr>
              <a:t>support.</a:t>
            </a:r>
          </a:p>
        </p:txBody>
      </p:sp>
      <p:sp>
        <p:nvSpPr>
          <p:cNvPr id="29" name="object 29"/>
          <p:cNvSpPr txBox="1"/>
          <p:nvPr/>
        </p:nvSpPr>
        <p:spPr>
          <a:xfrm>
            <a:off x="742950" y="5143500"/>
            <a:ext cx="5998845" cy="1095300"/>
          </a:xfrm>
          <a:prstGeom prst="rect">
            <a:avLst/>
          </a:prstGeom>
          <a:solidFill>
            <a:srgbClr val="DEEFFA"/>
          </a:solidFill>
        </p:spPr>
        <p:txBody>
          <a:bodyPr vert="horz" wrap="square" lIns="0" tIns="5715" rIns="0" bIns="0" rtlCol="0">
            <a:spAutoFit/>
          </a:bodyPr>
          <a:lstStyle/>
          <a:p>
            <a:pPr>
              <a:lnSpc>
                <a:spcPct val="100000"/>
              </a:lnSpc>
              <a:spcBef>
                <a:spcPts val="45"/>
              </a:spcBef>
            </a:pPr>
            <a:endParaRPr lang="en-US" sz="2200" dirty="0">
              <a:latin typeface="Times New Roman"/>
              <a:cs typeface="Times New Roman"/>
            </a:endParaRPr>
          </a:p>
          <a:p>
            <a:pPr marL="328295" marR="298450">
              <a:lnSpc>
                <a:spcPct val="104200"/>
              </a:lnSpc>
            </a:pPr>
            <a:r>
              <a:rPr sz="1600" b="1" dirty="0">
                <a:solidFill>
                  <a:srgbClr val="0078B3"/>
                </a:solidFill>
                <a:latin typeface="Arial"/>
                <a:cs typeface="Arial"/>
              </a:rPr>
              <a:t>Get </a:t>
            </a:r>
            <a:r>
              <a:rPr sz="1600" b="1" spc="-5" dirty="0">
                <a:solidFill>
                  <a:srgbClr val="0078B3"/>
                </a:solidFill>
                <a:latin typeface="Arial"/>
                <a:cs typeface="Arial"/>
              </a:rPr>
              <a:t>care </a:t>
            </a:r>
            <a:r>
              <a:rPr sz="1600" b="1" dirty="0">
                <a:solidFill>
                  <a:srgbClr val="0078B3"/>
                </a:solidFill>
                <a:latin typeface="Arial"/>
                <a:cs typeface="Arial"/>
              </a:rPr>
              <a:t>in </a:t>
            </a:r>
            <a:r>
              <a:rPr sz="1600" b="1" spc="-5" dirty="0">
                <a:solidFill>
                  <a:srgbClr val="0078B3"/>
                </a:solidFill>
                <a:latin typeface="Arial"/>
                <a:cs typeface="Arial"/>
              </a:rPr>
              <a:t>your </a:t>
            </a:r>
            <a:r>
              <a:rPr sz="1600" b="1" dirty="0">
                <a:solidFill>
                  <a:srgbClr val="0078B3"/>
                </a:solidFill>
                <a:latin typeface="Arial"/>
                <a:cs typeface="Arial"/>
              </a:rPr>
              <a:t>language </a:t>
            </a:r>
            <a:r>
              <a:rPr sz="1600" dirty="0">
                <a:latin typeface="Arial"/>
                <a:cs typeface="Arial"/>
              </a:rPr>
              <a:t>— </a:t>
            </a:r>
            <a:r>
              <a:rPr sz="1600" spc="-5" dirty="0">
                <a:latin typeface="Arial"/>
                <a:cs typeface="Arial"/>
              </a:rPr>
              <a:t>with </a:t>
            </a:r>
            <a:r>
              <a:rPr sz="1600" dirty="0">
                <a:latin typeface="Arial"/>
                <a:cs typeface="Arial"/>
              </a:rPr>
              <a:t>multilingual </a:t>
            </a:r>
            <a:r>
              <a:rPr sz="1600" spc="-5" dirty="0">
                <a:latin typeface="Arial"/>
                <a:cs typeface="Arial"/>
              </a:rPr>
              <a:t>doctors and  phone interpretation in </a:t>
            </a:r>
            <a:r>
              <a:rPr sz="1600" dirty="0">
                <a:latin typeface="Arial"/>
                <a:cs typeface="Arial"/>
              </a:rPr>
              <a:t>more than </a:t>
            </a:r>
            <a:r>
              <a:rPr sz="1600" spc="-5" dirty="0">
                <a:latin typeface="Arial"/>
                <a:cs typeface="Arial"/>
              </a:rPr>
              <a:t>150</a:t>
            </a:r>
            <a:r>
              <a:rPr lang="en-US" sz="1600" spc="-5" dirty="0">
                <a:latin typeface="Arial"/>
                <a:cs typeface="Arial"/>
              </a:rPr>
              <a:t> </a:t>
            </a:r>
            <a:r>
              <a:rPr sz="1600" spc="-5" dirty="0">
                <a:latin typeface="Arial"/>
                <a:cs typeface="Arial"/>
              </a:rPr>
              <a:t>languages.</a:t>
            </a:r>
            <a:br>
              <a:rPr lang="en-US" sz="1600" spc="-5" dirty="0">
                <a:latin typeface="Arial"/>
                <a:cs typeface="Arial"/>
              </a:rPr>
            </a:br>
            <a:endParaRPr sz="1600" dirty="0">
              <a:latin typeface="Arial"/>
              <a:cs typeface="Arial"/>
            </a:endParaRPr>
          </a:p>
        </p:txBody>
      </p:sp>
      <p:pic>
        <p:nvPicPr>
          <p:cNvPr id="32" name="Graphic 31">
            <a:extLst>
              <a:ext uri="{FF2B5EF4-FFF2-40B4-BE49-F238E27FC236}">
                <a16:creationId xmlns:a16="http://schemas.microsoft.com/office/drawing/2014/main" id="{1EC03D1A-549E-471A-9322-8645A5E9E1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48562" y="6251735"/>
            <a:ext cx="2304288" cy="256032"/>
          </a:xfrm>
          <a:prstGeom prst="rect">
            <a:avLst/>
          </a:prstGeom>
        </p:spPr>
      </p:pic>
      <p:sp>
        <p:nvSpPr>
          <p:cNvPr id="42" name="object 23">
            <a:extLst>
              <a:ext uri="{FF2B5EF4-FFF2-40B4-BE49-F238E27FC236}">
                <a16:creationId xmlns:a16="http://schemas.microsoft.com/office/drawing/2014/main" id="{68F458D1-FD7A-4112-BCDD-03C24841378F}"/>
              </a:ext>
            </a:extLst>
          </p:cNvPr>
          <p:cNvSpPr txBox="1"/>
          <p:nvPr/>
        </p:nvSpPr>
        <p:spPr>
          <a:xfrm>
            <a:off x="1648736" y="2692679"/>
            <a:ext cx="5358351" cy="248786"/>
          </a:xfrm>
          <a:prstGeom prst="rect">
            <a:avLst/>
          </a:prstGeom>
        </p:spPr>
        <p:txBody>
          <a:bodyPr vert="horz" wrap="square" lIns="0" tIns="2540" rIns="0" bIns="0" rtlCol="0">
            <a:spAutoFit/>
          </a:bodyPr>
          <a:lstStyle/>
          <a:p>
            <a:pPr>
              <a:spcBef>
                <a:spcPts val="1205"/>
              </a:spcBef>
            </a:pPr>
            <a:r>
              <a:rPr sz="1600" b="1" dirty="0">
                <a:solidFill>
                  <a:srgbClr val="0078B3"/>
                </a:solidFill>
                <a:latin typeface="Arial"/>
                <a:cs typeface="Arial"/>
              </a:rPr>
              <a:t>Preventive </a:t>
            </a:r>
            <a:r>
              <a:rPr sz="1600" b="1" spc="-5" dirty="0">
                <a:solidFill>
                  <a:srgbClr val="0078B3"/>
                </a:solidFill>
                <a:latin typeface="Arial"/>
                <a:cs typeface="Arial"/>
              </a:rPr>
              <a:t>care </a:t>
            </a:r>
            <a:r>
              <a:rPr sz="1600" b="1" dirty="0">
                <a:solidFill>
                  <a:srgbClr val="0078B3"/>
                </a:solidFill>
                <a:latin typeface="Arial"/>
                <a:cs typeface="Arial"/>
              </a:rPr>
              <a:t>to </a:t>
            </a:r>
            <a:r>
              <a:rPr sz="1600" b="1" spc="-5" dirty="0">
                <a:solidFill>
                  <a:srgbClr val="0078B3"/>
                </a:solidFill>
                <a:latin typeface="Arial"/>
                <a:cs typeface="Arial"/>
              </a:rPr>
              <a:t>keep you</a:t>
            </a:r>
            <a:r>
              <a:rPr sz="1600" b="1" spc="-20" dirty="0">
                <a:solidFill>
                  <a:srgbClr val="0078B3"/>
                </a:solidFill>
                <a:latin typeface="Arial"/>
                <a:cs typeface="Arial"/>
              </a:rPr>
              <a:t> </a:t>
            </a:r>
            <a:r>
              <a:rPr sz="1600" b="1" dirty="0">
                <a:solidFill>
                  <a:srgbClr val="0078B3"/>
                </a:solidFill>
                <a:latin typeface="Arial"/>
                <a:cs typeface="Arial"/>
              </a:rPr>
              <a:t>healthy</a:t>
            </a:r>
            <a:endParaRPr sz="1600" dirty="0">
              <a:latin typeface="Arial"/>
              <a:cs typeface="Arial"/>
            </a:endParaRPr>
          </a:p>
        </p:txBody>
      </p:sp>
      <p:sp>
        <p:nvSpPr>
          <p:cNvPr id="43" name="object 23">
            <a:extLst>
              <a:ext uri="{FF2B5EF4-FFF2-40B4-BE49-F238E27FC236}">
                <a16:creationId xmlns:a16="http://schemas.microsoft.com/office/drawing/2014/main" id="{C921305B-3073-4806-9644-1F4AEF98B694}"/>
              </a:ext>
            </a:extLst>
          </p:cNvPr>
          <p:cNvSpPr txBox="1"/>
          <p:nvPr/>
        </p:nvSpPr>
        <p:spPr>
          <a:xfrm>
            <a:off x="1648736" y="3537814"/>
            <a:ext cx="5358351" cy="248786"/>
          </a:xfrm>
          <a:prstGeom prst="rect">
            <a:avLst/>
          </a:prstGeom>
        </p:spPr>
        <p:txBody>
          <a:bodyPr vert="horz" wrap="square" lIns="0" tIns="2540" rIns="0" bIns="0" rtlCol="0">
            <a:spAutoFit/>
          </a:bodyPr>
          <a:lstStyle/>
          <a:p>
            <a:pPr marR="1776095"/>
            <a:r>
              <a:rPr sz="1600" b="1" dirty="0">
                <a:solidFill>
                  <a:srgbClr val="0078B3"/>
                </a:solidFill>
                <a:latin typeface="Arial"/>
                <a:cs typeface="Arial"/>
              </a:rPr>
              <a:t>Specialty </a:t>
            </a:r>
            <a:r>
              <a:rPr sz="1600" b="1" spc="-5" dirty="0">
                <a:solidFill>
                  <a:srgbClr val="0078B3"/>
                </a:solidFill>
                <a:latin typeface="Arial"/>
                <a:cs typeface="Arial"/>
              </a:rPr>
              <a:t>care </a:t>
            </a:r>
            <a:r>
              <a:rPr sz="1600" b="1" dirty="0">
                <a:solidFill>
                  <a:srgbClr val="0078B3"/>
                </a:solidFill>
                <a:latin typeface="Arial"/>
                <a:cs typeface="Arial"/>
              </a:rPr>
              <a:t>when </a:t>
            </a:r>
            <a:r>
              <a:rPr sz="1600" b="1" spc="-5" dirty="0">
                <a:solidFill>
                  <a:srgbClr val="0078B3"/>
                </a:solidFill>
                <a:latin typeface="Arial"/>
                <a:cs typeface="Arial"/>
              </a:rPr>
              <a:t>you </a:t>
            </a:r>
            <a:r>
              <a:rPr sz="1600" b="1" dirty="0">
                <a:solidFill>
                  <a:srgbClr val="0078B3"/>
                </a:solidFill>
                <a:latin typeface="Arial"/>
                <a:cs typeface="Arial"/>
              </a:rPr>
              <a:t>need</a:t>
            </a:r>
            <a:r>
              <a:rPr sz="1600" b="1" spc="-90" dirty="0">
                <a:solidFill>
                  <a:srgbClr val="0078B3"/>
                </a:solidFill>
                <a:latin typeface="Arial"/>
                <a:cs typeface="Arial"/>
              </a:rPr>
              <a:t> </a:t>
            </a:r>
            <a:r>
              <a:rPr sz="1600" b="1" dirty="0">
                <a:solidFill>
                  <a:srgbClr val="0078B3"/>
                </a:solidFill>
                <a:latin typeface="Arial"/>
                <a:cs typeface="Arial"/>
              </a:rPr>
              <a:t>it</a:t>
            </a:r>
            <a:endParaRPr sz="1600" dirty="0">
              <a:latin typeface="Arial"/>
              <a:cs typeface="Arial"/>
            </a:endParaRPr>
          </a:p>
        </p:txBody>
      </p:sp>
      <p:sp>
        <p:nvSpPr>
          <p:cNvPr id="44" name="object 23">
            <a:extLst>
              <a:ext uri="{FF2B5EF4-FFF2-40B4-BE49-F238E27FC236}">
                <a16:creationId xmlns:a16="http://schemas.microsoft.com/office/drawing/2014/main" id="{AE486896-5375-4D03-8F01-FE552BB439D2}"/>
              </a:ext>
            </a:extLst>
          </p:cNvPr>
          <p:cNvSpPr txBox="1"/>
          <p:nvPr/>
        </p:nvSpPr>
        <p:spPr>
          <a:xfrm>
            <a:off x="1648736" y="4380936"/>
            <a:ext cx="5358351" cy="248786"/>
          </a:xfrm>
          <a:prstGeom prst="rect">
            <a:avLst/>
          </a:prstGeom>
        </p:spPr>
        <p:txBody>
          <a:bodyPr vert="horz" wrap="square" lIns="0" tIns="2540" rIns="0" bIns="0" rtlCol="0">
            <a:spAutoFit/>
          </a:bodyPr>
          <a:lstStyle/>
          <a:p>
            <a:pPr marR="1776095"/>
            <a:r>
              <a:rPr lang="en-US" sz="1600" b="1" dirty="0">
                <a:solidFill>
                  <a:srgbClr val="0078B3"/>
                </a:solidFill>
                <a:latin typeface="Arial"/>
                <a:cs typeface="Arial"/>
              </a:rPr>
              <a:t>S</a:t>
            </a:r>
            <a:r>
              <a:rPr sz="1600" b="1" dirty="0">
                <a:solidFill>
                  <a:srgbClr val="0078B3"/>
                </a:solidFill>
                <a:latin typeface="Arial"/>
                <a:cs typeface="Arial"/>
              </a:rPr>
              <a:t>upport for ongoing</a:t>
            </a:r>
            <a:r>
              <a:rPr sz="1600" b="1" spc="-85" dirty="0">
                <a:solidFill>
                  <a:srgbClr val="0078B3"/>
                </a:solidFill>
                <a:latin typeface="Arial"/>
                <a:cs typeface="Arial"/>
              </a:rPr>
              <a:t> </a:t>
            </a:r>
            <a:r>
              <a:rPr sz="1600" b="1" spc="-5" dirty="0">
                <a:solidFill>
                  <a:srgbClr val="0078B3"/>
                </a:solidFill>
                <a:latin typeface="Arial"/>
                <a:cs typeface="Arial"/>
              </a:rPr>
              <a:t>conditions</a:t>
            </a:r>
            <a:endParaRPr sz="1600" dirty="0">
              <a:latin typeface="Arial"/>
              <a:cs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50443" y="194656"/>
            <a:ext cx="2638425"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194F7F"/>
                </a:solidFill>
                <a:latin typeface="Arial"/>
                <a:cs typeface="Arial"/>
              </a:rPr>
              <a:t>KAISER PERMANENTE MEDICARE </a:t>
            </a:r>
            <a:r>
              <a:rPr sz="800" spc="15" dirty="0">
                <a:solidFill>
                  <a:srgbClr val="194F7F"/>
                </a:solidFill>
                <a:latin typeface="Arial"/>
                <a:cs typeface="Arial"/>
              </a:rPr>
              <a:t>HEALTH</a:t>
            </a:r>
            <a:r>
              <a:rPr sz="800" spc="100" dirty="0">
                <a:solidFill>
                  <a:srgbClr val="194F7F"/>
                </a:solidFill>
                <a:latin typeface="Arial"/>
                <a:cs typeface="Arial"/>
              </a:rPr>
              <a:t> </a:t>
            </a:r>
            <a:r>
              <a:rPr sz="800" spc="30" dirty="0">
                <a:solidFill>
                  <a:srgbClr val="194F7F"/>
                </a:solidFill>
                <a:latin typeface="Arial"/>
                <a:cs typeface="Arial"/>
              </a:rPr>
              <a:t>PLANS</a:t>
            </a:r>
            <a:endParaRPr sz="800">
              <a:latin typeface="Arial"/>
              <a:cs typeface="Arial"/>
            </a:endParaRPr>
          </a:p>
        </p:txBody>
      </p:sp>
      <p:sp>
        <p:nvSpPr>
          <p:cNvPr id="33" name="Slide Number Placeholder 32">
            <a:extLst>
              <a:ext uri="{FF2B5EF4-FFF2-40B4-BE49-F238E27FC236}">
                <a16:creationId xmlns:a16="http://schemas.microsoft.com/office/drawing/2014/main" id="{D02BE34D-23F4-4F7B-8C5F-8178E5B74D68}"/>
              </a:ext>
            </a:extLst>
          </p:cNvPr>
          <p:cNvSpPr>
            <a:spLocks noGrp="1"/>
          </p:cNvSpPr>
          <p:nvPr>
            <p:ph type="sldNum" sz="quarter" idx="10"/>
          </p:nvPr>
        </p:nvSpPr>
        <p:spPr/>
        <p:txBody>
          <a:bodyPr/>
          <a:lstStyle/>
          <a:p>
            <a:pPr marL="38100">
              <a:lnSpc>
                <a:spcPts val="1030"/>
              </a:lnSpc>
            </a:pPr>
            <a:fld id="{81D60167-4931-47E6-BA6A-407CBD079E47}" type="slidenum">
              <a:rPr lang="en-US" smtClean="0"/>
              <a:t>4</a:t>
            </a:fld>
            <a:endParaRPr lang="en-US" dirty="0"/>
          </a:p>
        </p:txBody>
      </p:sp>
      <p:pic>
        <p:nvPicPr>
          <p:cNvPr id="34" name="Picture 33">
            <a:extLst>
              <a:ext uri="{FF2B5EF4-FFF2-40B4-BE49-F238E27FC236}">
                <a16:creationId xmlns:a16="http://schemas.microsoft.com/office/drawing/2014/main" id="{A32CF0B9-A7CA-4264-9411-8D6730D58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84" y="3608916"/>
            <a:ext cx="890093" cy="890093"/>
          </a:xfrm>
          <a:prstGeom prst="rect">
            <a:avLst/>
          </a:prstGeom>
        </p:spPr>
      </p:pic>
      <p:pic>
        <p:nvPicPr>
          <p:cNvPr id="35" name="Picture 34">
            <a:extLst>
              <a:ext uri="{FF2B5EF4-FFF2-40B4-BE49-F238E27FC236}">
                <a16:creationId xmlns:a16="http://schemas.microsoft.com/office/drawing/2014/main" id="{DE7CFB88-855D-46F6-8C23-B33B52883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584" y="5054600"/>
            <a:ext cx="890093" cy="890093"/>
          </a:xfrm>
          <a:prstGeom prst="rect">
            <a:avLst/>
          </a:prstGeom>
        </p:spPr>
      </p:pic>
      <p:pic>
        <p:nvPicPr>
          <p:cNvPr id="36" name="Picture 35">
            <a:extLst>
              <a:ext uri="{FF2B5EF4-FFF2-40B4-BE49-F238E27FC236}">
                <a16:creationId xmlns:a16="http://schemas.microsoft.com/office/drawing/2014/main" id="{29FEAC75-D063-4481-9B85-31AD619706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217" y="5054600"/>
            <a:ext cx="890093" cy="890093"/>
          </a:xfrm>
          <a:prstGeom prst="rect">
            <a:avLst/>
          </a:prstGeom>
        </p:spPr>
      </p:pic>
      <p:pic>
        <p:nvPicPr>
          <p:cNvPr id="37" name="Picture 36">
            <a:extLst>
              <a:ext uri="{FF2B5EF4-FFF2-40B4-BE49-F238E27FC236}">
                <a16:creationId xmlns:a16="http://schemas.microsoft.com/office/drawing/2014/main" id="{D20E2A6D-FFC0-41FD-8934-3D6B27D6FB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1583" y="0"/>
            <a:ext cx="4090417" cy="6858000"/>
          </a:xfrm>
          <a:prstGeom prst="rect">
            <a:avLst/>
          </a:prstGeom>
        </p:spPr>
      </p:pic>
      <p:sp>
        <p:nvSpPr>
          <p:cNvPr id="38" name="object 4">
            <a:extLst>
              <a:ext uri="{FF2B5EF4-FFF2-40B4-BE49-F238E27FC236}">
                <a16:creationId xmlns:a16="http://schemas.microsoft.com/office/drawing/2014/main" id="{CD874DF0-D8CF-4F43-9E29-C1EF7BFA4572}"/>
              </a:ext>
            </a:extLst>
          </p:cNvPr>
          <p:cNvSpPr/>
          <p:nvPr/>
        </p:nvSpPr>
        <p:spPr>
          <a:xfrm>
            <a:off x="737463" y="2111450"/>
            <a:ext cx="6985634" cy="1187450"/>
          </a:xfrm>
          <a:custGeom>
            <a:avLst/>
            <a:gdLst/>
            <a:ahLst/>
            <a:cxnLst/>
            <a:rect l="l" t="t" r="r" b="b"/>
            <a:pathLst>
              <a:path w="6985634" h="1187450">
                <a:moveTo>
                  <a:pt x="6985254" y="593521"/>
                </a:moveTo>
                <a:lnTo>
                  <a:pt x="6783959" y="438429"/>
                </a:lnTo>
                <a:lnTo>
                  <a:pt x="6783959" y="0"/>
                </a:lnTo>
                <a:lnTo>
                  <a:pt x="0" y="0"/>
                </a:lnTo>
                <a:lnTo>
                  <a:pt x="0" y="1187005"/>
                </a:lnTo>
                <a:lnTo>
                  <a:pt x="6783959" y="1187005"/>
                </a:lnTo>
                <a:lnTo>
                  <a:pt x="6783959" y="748626"/>
                </a:lnTo>
                <a:lnTo>
                  <a:pt x="6985254" y="593521"/>
                </a:lnTo>
                <a:close/>
              </a:path>
            </a:pathLst>
          </a:custGeom>
          <a:solidFill>
            <a:srgbClr val="D4EAF9"/>
          </a:solidFill>
        </p:spPr>
        <p:txBody>
          <a:bodyPr wrap="square" lIns="0" tIns="0" rIns="0" bIns="0" rtlCol="0"/>
          <a:lstStyle/>
          <a:p>
            <a:endParaRPr/>
          </a:p>
        </p:txBody>
      </p:sp>
      <p:sp>
        <p:nvSpPr>
          <p:cNvPr id="39" name="object 6">
            <a:extLst>
              <a:ext uri="{FF2B5EF4-FFF2-40B4-BE49-F238E27FC236}">
                <a16:creationId xmlns:a16="http://schemas.microsoft.com/office/drawing/2014/main" id="{9814AA6B-3175-4ECB-ABD1-CD137CB9FEE9}"/>
              </a:ext>
            </a:extLst>
          </p:cNvPr>
          <p:cNvSpPr txBox="1">
            <a:spLocks/>
          </p:cNvSpPr>
          <p:nvPr/>
        </p:nvSpPr>
        <p:spPr>
          <a:xfrm>
            <a:off x="731022" y="811894"/>
            <a:ext cx="2931160" cy="412934"/>
          </a:xfrm>
          <a:prstGeom prst="rect">
            <a:avLst/>
          </a:prstGeom>
        </p:spPr>
        <p:txBody>
          <a:bodyPr vert="horz" wrap="square" lIns="0" tIns="12700" rIns="0" bIns="0" rtlCol="0">
            <a:spAutoFit/>
          </a:bodyPr>
          <a:lstStyle>
            <a:lvl1pPr>
              <a:defRPr>
                <a:latin typeface="+mj-lt"/>
                <a:ea typeface="+mj-ea"/>
                <a:cs typeface="+mj-cs"/>
              </a:defRPr>
            </a:lvl1pPr>
          </a:lstStyle>
          <a:p>
            <a:pPr marL="12700" marR="5080">
              <a:spcBef>
                <a:spcPts val="100"/>
              </a:spcBef>
            </a:pPr>
            <a:r>
              <a:rPr lang="en-US" sz="2600" dirty="0">
                <a:solidFill>
                  <a:srgbClr val="0078B3"/>
                </a:solidFill>
                <a:latin typeface="Arial"/>
                <a:cs typeface="Arial"/>
              </a:rPr>
              <a:t>Your care, your way</a:t>
            </a:r>
          </a:p>
        </p:txBody>
      </p:sp>
      <p:sp>
        <p:nvSpPr>
          <p:cNvPr id="40" name="object 7">
            <a:extLst>
              <a:ext uri="{FF2B5EF4-FFF2-40B4-BE49-F238E27FC236}">
                <a16:creationId xmlns:a16="http://schemas.microsoft.com/office/drawing/2014/main" id="{4EC57F24-8AD0-415F-891A-AA86E92E60DC}"/>
              </a:ext>
            </a:extLst>
          </p:cNvPr>
          <p:cNvSpPr txBox="1"/>
          <p:nvPr/>
        </p:nvSpPr>
        <p:spPr>
          <a:xfrm>
            <a:off x="1838006" y="3547073"/>
            <a:ext cx="1606550" cy="1031240"/>
          </a:xfrm>
          <a:prstGeom prst="rect">
            <a:avLst/>
          </a:prstGeom>
        </p:spPr>
        <p:txBody>
          <a:bodyPr vert="horz" wrap="square" lIns="0" tIns="2540" rIns="0" bIns="0" rtlCol="0">
            <a:spAutoFit/>
          </a:bodyPr>
          <a:lstStyle/>
          <a:p>
            <a:pPr marL="12700" marR="366395">
              <a:lnSpc>
                <a:spcPct val="104200"/>
              </a:lnSpc>
              <a:spcBef>
                <a:spcPts val="20"/>
              </a:spcBef>
            </a:pPr>
            <a:r>
              <a:rPr sz="1600" b="1" dirty="0">
                <a:solidFill>
                  <a:srgbClr val="0078B3"/>
                </a:solidFill>
                <a:latin typeface="Arial"/>
                <a:cs typeface="Arial"/>
              </a:rPr>
              <a:t>In person  </a:t>
            </a:r>
            <a:r>
              <a:rPr sz="1600" dirty="0">
                <a:latin typeface="Arial"/>
                <a:cs typeface="Arial"/>
              </a:rPr>
              <a:t>Same-day  </a:t>
            </a:r>
            <a:r>
              <a:rPr sz="1600" spc="-5" dirty="0">
                <a:latin typeface="Arial"/>
                <a:cs typeface="Arial"/>
              </a:rPr>
              <a:t>appointments</a:t>
            </a:r>
            <a:endParaRPr sz="1600">
              <a:latin typeface="Arial"/>
              <a:cs typeface="Arial"/>
            </a:endParaRPr>
          </a:p>
          <a:p>
            <a:pPr marL="12700">
              <a:lnSpc>
                <a:spcPct val="100000"/>
              </a:lnSpc>
              <a:spcBef>
                <a:spcPts val="80"/>
              </a:spcBef>
            </a:pPr>
            <a:r>
              <a:rPr sz="1600" dirty="0">
                <a:latin typeface="Arial"/>
                <a:cs typeface="Arial"/>
              </a:rPr>
              <a:t>may </a:t>
            </a:r>
            <a:r>
              <a:rPr sz="1600" spc="-5" dirty="0">
                <a:latin typeface="Arial"/>
                <a:cs typeface="Arial"/>
              </a:rPr>
              <a:t>be</a:t>
            </a:r>
            <a:r>
              <a:rPr sz="1600" spc="-90" dirty="0">
                <a:latin typeface="Arial"/>
                <a:cs typeface="Arial"/>
              </a:rPr>
              <a:t> </a:t>
            </a:r>
            <a:r>
              <a:rPr sz="1600" spc="-5" dirty="0">
                <a:latin typeface="Arial"/>
                <a:cs typeface="Arial"/>
              </a:rPr>
              <a:t>available.</a:t>
            </a:r>
            <a:endParaRPr sz="1600">
              <a:latin typeface="Arial"/>
              <a:cs typeface="Arial"/>
            </a:endParaRPr>
          </a:p>
        </p:txBody>
      </p:sp>
      <p:sp>
        <p:nvSpPr>
          <p:cNvPr id="41" name="object 8">
            <a:extLst>
              <a:ext uri="{FF2B5EF4-FFF2-40B4-BE49-F238E27FC236}">
                <a16:creationId xmlns:a16="http://schemas.microsoft.com/office/drawing/2014/main" id="{F465527A-E340-4FA7-921D-FD389365C31D}"/>
              </a:ext>
            </a:extLst>
          </p:cNvPr>
          <p:cNvSpPr txBox="1"/>
          <p:nvPr/>
        </p:nvSpPr>
        <p:spPr>
          <a:xfrm>
            <a:off x="5047550" y="3549105"/>
            <a:ext cx="1991995" cy="1031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0078B3"/>
                </a:solidFill>
                <a:latin typeface="Arial"/>
                <a:cs typeface="Arial"/>
              </a:rPr>
              <a:t>Phone</a:t>
            </a:r>
            <a:endParaRPr sz="1600">
              <a:latin typeface="Arial"/>
              <a:cs typeface="Arial"/>
            </a:endParaRPr>
          </a:p>
          <a:p>
            <a:pPr marL="12700" marR="5080">
              <a:lnSpc>
                <a:spcPct val="104200"/>
              </a:lnSpc>
            </a:pPr>
            <a:r>
              <a:rPr sz="1600" dirty="0">
                <a:latin typeface="Arial"/>
                <a:cs typeface="Arial"/>
              </a:rPr>
              <a:t>Schedule a</a:t>
            </a:r>
            <a:r>
              <a:rPr sz="1600" spc="-105" dirty="0">
                <a:latin typeface="Arial"/>
                <a:cs typeface="Arial"/>
              </a:rPr>
              <a:t> </a:t>
            </a:r>
            <a:r>
              <a:rPr sz="1600" dirty="0">
                <a:latin typeface="Arial"/>
                <a:cs typeface="Arial"/>
              </a:rPr>
              <a:t>telephone  </a:t>
            </a:r>
            <a:r>
              <a:rPr sz="1600" spc="-5" dirty="0">
                <a:latin typeface="Arial"/>
                <a:cs typeface="Arial"/>
              </a:rPr>
              <a:t>appointment and get  advice</a:t>
            </a:r>
            <a:r>
              <a:rPr sz="1600" spc="-15" dirty="0">
                <a:latin typeface="Arial"/>
                <a:cs typeface="Arial"/>
              </a:rPr>
              <a:t> </a:t>
            </a:r>
            <a:r>
              <a:rPr sz="1600" spc="-5" dirty="0">
                <a:latin typeface="Arial"/>
                <a:cs typeface="Arial"/>
              </a:rPr>
              <a:t>24/7.</a:t>
            </a:r>
            <a:endParaRPr sz="1600">
              <a:latin typeface="Arial"/>
              <a:cs typeface="Arial"/>
            </a:endParaRPr>
          </a:p>
        </p:txBody>
      </p:sp>
      <p:sp>
        <p:nvSpPr>
          <p:cNvPr id="42" name="object 15">
            <a:extLst>
              <a:ext uri="{FF2B5EF4-FFF2-40B4-BE49-F238E27FC236}">
                <a16:creationId xmlns:a16="http://schemas.microsoft.com/office/drawing/2014/main" id="{7DA65C80-A5D6-47DD-8B3D-BBDEB18DA220}"/>
              </a:ext>
            </a:extLst>
          </p:cNvPr>
          <p:cNvSpPr txBox="1"/>
          <p:nvPr/>
        </p:nvSpPr>
        <p:spPr>
          <a:xfrm>
            <a:off x="5047462" y="4915514"/>
            <a:ext cx="2675635" cy="1266116"/>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0078B3"/>
                </a:solidFill>
                <a:latin typeface="Arial"/>
                <a:cs typeface="Arial"/>
              </a:rPr>
              <a:t>App</a:t>
            </a:r>
            <a:endParaRPr sz="1600" dirty="0">
              <a:latin typeface="Arial"/>
              <a:cs typeface="Arial"/>
            </a:endParaRPr>
          </a:p>
          <a:p>
            <a:pPr marL="12700" marR="254000">
              <a:lnSpc>
                <a:spcPct val="104200"/>
              </a:lnSpc>
            </a:pPr>
            <a:r>
              <a:rPr sz="1600" spc="-5" dirty="0">
                <a:latin typeface="Arial"/>
                <a:cs typeface="Arial"/>
              </a:rPr>
              <a:t>Download our app </a:t>
            </a:r>
            <a:r>
              <a:rPr sz="1600" dirty="0">
                <a:latin typeface="Arial"/>
                <a:cs typeface="Arial"/>
              </a:rPr>
              <a:t>to  schedule</a:t>
            </a:r>
            <a:r>
              <a:rPr sz="1600" spc="-90" dirty="0">
                <a:latin typeface="Arial"/>
                <a:cs typeface="Arial"/>
              </a:rPr>
              <a:t> </a:t>
            </a:r>
            <a:r>
              <a:rPr sz="1600" spc="-5" dirty="0">
                <a:latin typeface="Arial"/>
                <a:cs typeface="Arial"/>
              </a:rPr>
              <a:t>appointments,  </a:t>
            </a:r>
            <a:r>
              <a:rPr sz="1600" dirty="0">
                <a:latin typeface="Arial"/>
                <a:cs typeface="Arial"/>
              </a:rPr>
              <a:t>manage</a:t>
            </a:r>
            <a:r>
              <a:rPr sz="1600" spc="-30" dirty="0">
                <a:latin typeface="Arial"/>
                <a:cs typeface="Arial"/>
              </a:rPr>
              <a:t> </a:t>
            </a:r>
            <a:r>
              <a:rPr sz="1600" spc="-5" dirty="0">
                <a:latin typeface="Arial"/>
                <a:cs typeface="Arial"/>
              </a:rPr>
              <a:t>prescriptions,</a:t>
            </a:r>
            <a:br>
              <a:rPr lang="en-US" sz="1600" spc="-5" dirty="0">
                <a:latin typeface="Arial"/>
                <a:cs typeface="Arial"/>
              </a:rPr>
            </a:br>
            <a:r>
              <a:rPr sz="1600" dirty="0">
                <a:latin typeface="Arial"/>
                <a:cs typeface="Arial"/>
              </a:rPr>
              <a:t>see test results, </a:t>
            </a:r>
            <a:r>
              <a:rPr sz="1600" spc="-5" dirty="0">
                <a:latin typeface="Arial"/>
                <a:cs typeface="Arial"/>
              </a:rPr>
              <a:t>and</a:t>
            </a:r>
            <a:r>
              <a:rPr sz="1600" spc="-95" dirty="0">
                <a:latin typeface="Arial"/>
                <a:cs typeface="Arial"/>
              </a:rPr>
              <a:t> </a:t>
            </a:r>
            <a:r>
              <a:rPr sz="1600" dirty="0">
                <a:latin typeface="Arial"/>
                <a:cs typeface="Arial"/>
              </a:rPr>
              <a:t>more.</a:t>
            </a:r>
          </a:p>
        </p:txBody>
      </p:sp>
      <p:sp>
        <p:nvSpPr>
          <p:cNvPr id="43" name="object 16">
            <a:extLst>
              <a:ext uri="{FF2B5EF4-FFF2-40B4-BE49-F238E27FC236}">
                <a16:creationId xmlns:a16="http://schemas.microsoft.com/office/drawing/2014/main" id="{3F10208A-BABC-41B3-9A19-809A62E601E6}"/>
              </a:ext>
            </a:extLst>
          </p:cNvPr>
          <p:cNvSpPr txBox="1"/>
          <p:nvPr/>
        </p:nvSpPr>
        <p:spPr>
          <a:xfrm>
            <a:off x="1837918" y="4969362"/>
            <a:ext cx="1922780" cy="1031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0078B3"/>
                </a:solidFill>
                <a:latin typeface="Arial"/>
                <a:cs typeface="Arial"/>
              </a:rPr>
              <a:t>Email</a:t>
            </a:r>
            <a:endParaRPr sz="1600">
              <a:latin typeface="Arial"/>
              <a:cs typeface="Arial"/>
            </a:endParaRPr>
          </a:p>
          <a:p>
            <a:pPr marL="12700" marR="152400">
              <a:lnSpc>
                <a:spcPct val="104200"/>
              </a:lnSpc>
            </a:pPr>
            <a:r>
              <a:rPr sz="1600" dirty="0">
                <a:latin typeface="Arial"/>
                <a:cs typeface="Arial"/>
              </a:rPr>
              <a:t>Message your  </a:t>
            </a:r>
            <a:r>
              <a:rPr sz="1600" spc="-5" dirty="0">
                <a:latin typeface="Arial"/>
                <a:cs typeface="Arial"/>
              </a:rPr>
              <a:t>doctor anytime</a:t>
            </a:r>
            <a:r>
              <a:rPr sz="1600" spc="-90" dirty="0">
                <a:latin typeface="Arial"/>
                <a:cs typeface="Arial"/>
              </a:rPr>
              <a:t> </a:t>
            </a:r>
            <a:r>
              <a:rPr sz="1600" spc="-5" dirty="0">
                <a:latin typeface="Arial"/>
                <a:cs typeface="Arial"/>
              </a:rPr>
              <a:t>with</a:t>
            </a:r>
            <a:endParaRPr sz="1600">
              <a:latin typeface="Arial"/>
              <a:cs typeface="Arial"/>
            </a:endParaRPr>
          </a:p>
          <a:p>
            <a:pPr marL="12700">
              <a:lnSpc>
                <a:spcPct val="100000"/>
              </a:lnSpc>
              <a:spcBef>
                <a:spcPts val="80"/>
              </a:spcBef>
            </a:pPr>
            <a:r>
              <a:rPr sz="1600" spc="-5" dirty="0">
                <a:latin typeface="Arial"/>
                <a:cs typeface="Arial"/>
              </a:rPr>
              <a:t>nonurgent</a:t>
            </a:r>
            <a:r>
              <a:rPr sz="1600" spc="-75" dirty="0">
                <a:latin typeface="Arial"/>
                <a:cs typeface="Arial"/>
              </a:rPr>
              <a:t> </a:t>
            </a:r>
            <a:r>
              <a:rPr sz="1600" spc="-5" dirty="0">
                <a:latin typeface="Arial"/>
                <a:cs typeface="Arial"/>
              </a:rPr>
              <a:t>questions.</a:t>
            </a:r>
            <a:endParaRPr sz="1600">
              <a:latin typeface="Arial"/>
              <a:cs typeface="Arial"/>
            </a:endParaRPr>
          </a:p>
        </p:txBody>
      </p:sp>
      <p:sp>
        <p:nvSpPr>
          <p:cNvPr id="44" name="object 23">
            <a:extLst>
              <a:ext uri="{FF2B5EF4-FFF2-40B4-BE49-F238E27FC236}">
                <a16:creationId xmlns:a16="http://schemas.microsoft.com/office/drawing/2014/main" id="{21A61952-4268-4BF8-9CE6-FBCD60B982A4}"/>
              </a:ext>
            </a:extLst>
          </p:cNvPr>
          <p:cNvSpPr txBox="1"/>
          <p:nvPr/>
        </p:nvSpPr>
        <p:spPr>
          <a:xfrm>
            <a:off x="731022" y="1371202"/>
            <a:ext cx="6382385" cy="1754505"/>
          </a:xfrm>
          <a:prstGeom prst="rect">
            <a:avLst/>
          </a:prstGeom>
        </p:spPr>
        <p:txBody>
          <a:bodyPr vert="horz" wrap="square" lIns="0" tIns="2540" rIns="0" bIns="0" rtlCol="0">
            <a:spAutoFit/>
          </a:bodyPr>
          <a:lstStyle/>
          <a:p>
            <a:pPr marL="12700" marR="71755">
              <a:lnSpc>
                <a:spcPct val="104200"/>
              </a:lnSpc>
              <a:spcBef>
                <a:spcPts val="20"/>
              </a:spcBef>
            </a:pPr>
            <a:r>
              <a:rPr sz="1600" dirty="0">
                <a:latin typeface="Arial"/>
                <a:cs typeface="Arial"/>
              </a:rPr>
              <a:t>With Kaiser Permanente, you can </a:t>
            </a:r>
            <a:r>
              <a:rPr sz="1600" spc="-5" dirty="0">
                <a:latin typeface="Arial"/>
                <a:cs typeface="Arial"/>
              </a:rPr>
              <a:t>get </a:t>
            </a:r>
            <a:r>
              <a:rPr sz="1600" dirty="0">
                <a:latin typeface="Arial"/>
                <a:cs typeface="Arial"/>
              </a:rPr>
              <a:t>care </a:t>
            </a:r>
            <a:r>
              <a:rPr sz="1600" spc="-5" dirty="0">
                <a:latin typeface="Arial"/>
                <a:cs typeface="Arial"/>
              </a:rPr>
              <a:t>when, where, and how </a:t>
            </a:r>
            <a:r>
              <a:rPr sz="1600" dirty="0">
                <a:latin typeface="Arial"/>
                <a:cs typeface="Arial"/>
              </a:rPr>
              <a:t>you  </a:t>
            </a:r>
            <a:r>
              <a:rPr sz="1600" spc="-5" dirty="0">
                <a:latin typeface="Arial"/>
                <a:cs typeface="Arial"/>
              </a:rPr>
              <a:t>want</a:t>
            </a:r>
            <a:r>
              <a:rPr sz="1600" spc="-10" dirty="0">
                <a:latin typeface="Arial"/>
                <a:cs typeface="Arial"/>
              </a:rPr>
              <a:t> </a:t>
            </a:r>
            <a:r>
              <a:rPr sz="1600" spc="-5" dirty="0">
                <a:latin typeface="Arial"/>
                <a:cs typeface="Arial"/>
              </a:rPr>
              <a:t>it.</a:t>
            </a:r>
            <a:endParaRPr sz="1600" dirty="0">
              <a:latin typeface="Arial"/>
              <a:cs typeface="Arial"/>
            </a:endParaRPr>
          </a:p>
          <a:p>
            <a:pPr>
              <a:lnSpc>
                <a:spcPct val="100000"/>
              </a:lnSpc>
            </a:pPr>
            <a:endParaRPr sz="1800" dirty="0">
              <a:latin typeface="Arial"/>
              <a:cs typeface="Arial"/>
            </a:endParaRPr>
          </a:p>
          <a:p>
            <a:pPr marL="431800">
              <a:lnSpc>
                <a:spcPct val="100000"/>
              </a:lnSpc>
              <a:spcBef>
                <a:spcPts val="1085"/>
              </a:spcBef>
            </a:pPr>
            <a:r>
              <a:rPr sz="1600" b="1" spc="-10" dirty="0">
                <a:solidFill>
                  <a:srgbClr val="0078B3"/>
                </a:solidFill>
                <a:latin typeface="Arial"/>
                <a:cs typeface="Arial"/>
              </a:rPr>
              <a:t>Video</a:t>
            </a:r>
            <a:r>
              <a:rPr sz="1600" b="1" spc="-5" dirty="0">
                <a:solidFill>
                  <a:srgbClr val="0078B3"/>
                </a:solidFill>
                <a:latin typeface="Arial"/>
                <a:cs typeface="Arial"/>
              </a:rPr>
              <a:t> Visits</a:t>
            </a:r>
            <a:r>
              <a:rPr lang="en-US" sz="1600" b="1" spc="-5" dirty="0">
                <a:solidFill>
                  <a:srgbClr val="0078B3"/>
                </a:solidFill>
                <a:latin typeface="Arial"/>
                <a:cs typeface="Arial"/>
              </a:rPr>
              <a:t>*</a:t>
            </a:r>
            <a:endParaRPr sz="1600" dirty="0">
              <a:solidFill>
                <a:srgbClr val="0078B3"/>
              </a:solidFill>
              <a:latin typeface="Arial"/>
              <a:cs typeface="Arial"/>
            </a:endParaRPr>
          </a:p>
          <a:p>
            <a:pPr marL="431800" marR="5080">
              <a:lnSpc>
                <a:spcPct val="104200"/>
              </a:lnSpc>
              <a:spcBef>
                <a:spcPts val="615"/>
              </a:spcBef>
            </a:pPr>
            <a:r>
              <a:rPr sz="1600" spc="-5" dirty="0">
                <a:latin typeface="Arial"/>
                <a:cs typeface="Arial"/>
              </a:rPr>
              <a:t>Connect with </a:t>
            </a:r>
            <a:r>
              <a:rPr sz="1600" dirty="0">
                <a:latin typeface="Arial"/>
                <a:cs typeface="Arial"/>
              </a:rPr>
              <a:t>your </a:t>
            </a:r>
            <a:r>
              <a:rPr sz="1600" spc="-5" dirty="0">
                <a:latin typeface="Arial"/>
                <a:cs typeface="Arial"/>
              </a:rPr>
              <a:t>doctor online. </a:t>
            </a:r>
            <a:r>
              <a:rPr sz="1600" spc="-10" dirty="0">
                <a:latin typeface="Arial"/>
                <a:cs typeface="Arial"/>
              </a:rPr>
              <a:t>It’s </a:t>
            </a:r>
            <a:r>
              <a:rPr sz="1600" dirty="0">
                <a:latin typeface="Arial"/>
                <a:cs typeface="Arial"/>
              </a:rPr>
              <a:t>convenient, safe, </a:t>
            </a:r>
            <a:r>
              <a:rPr sz="1600" spc="-5" dirty="0">
                <a:latin typeface="Arial"/>
                <a:cs typeface="Arial"/>
              </a:rPr>
              <a:t>and </a:t>
            </a:r>
            <a:r>
              <a:rPr sz="1600" dirty="0">
                <a:latin typeface="Arial"/>
                <a:cs typeface="Arial"/>
              </a:rPr>
              <a:t>secure, </a:t>
            </a:r>
            <a:r>
              <a:rPr sz="1600" spc="-5" dirty="0">
                <a:latin typeface="Arial"/>
                <a:cs typeface="Arial"/>
              </a:rPr>
              <a:t>and</a:t>
            </a:r>
            <a:r>
              <a:rPr lang="en-US" sz="1600" spc="-5" dirty="0">
                <a:latin typeface="Arial"/>
                <a:cs typeface="Arial"/>
              </a:rPr>
              <a:t> it</a:t>
            </a:r>
            <a:r>
              <a:rPr sz="1600" spc="-5" dirty="0">
                <a:latin typeface="Arial"/>
                <a:cs typeface="Arial"/>
              </a:rPr>
              <a:t> often doesn’t </a:t>
            </a:r>
            <a:r>
              <a:rPr sz="1600" dirty="0">
                <a:latin typeface="Arial"/>
                <a:cs typeface="Arial"/>
              </a:rPr>
              <a:t>require a</a:t>
            </a:r>
            <a:r>
              <a:rPr sz="1600" spc="-20" dirty="0">
                <a:latin typeface="Arial"/>
                <a:cs typeface="Arial"/>
              </a:rPr>
              <a:t> copay.</a:t>
            </a:r>
            <a:endParaRPr sz="1600" dirty="0">
              <a:latin typeface="Arial"/>
              <a:cs typeface="Arial"/>
            </a:endParaRPr>
          </a:p>
        </p:txBody>
      </p:sp>
      <p:pic>
        <p:nvPicPr>
          <p:cNvPr id="45" name="Graphic 44">
            <a:extLst>
              <a:ext uri="{FF2B5EF4-FFF2-40B4-BE49-F238E27FC236}">
                <a16:creationId xmlns:a16="http://schemas.microsoft.com/office/drawing/2014/main" id="{8A026935-48C1-4E62-8879-E274084543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48765" y="6258275"/>
            <a:ext cx="2304288" cy="256032"/>
          </a:xfrm>
          <a:prstGeom prst="rect">
            <a:avLst/>
          </a:prstGeom>
        </p:spPr>
      </p:pic>
      <p:pic>
        <p:nvPicPr>
          <p:cNvPr id="46" name="Picture 45">
            <a:extLst>
              <a:ext uri="{FF2B5EF4-FFF2-40B4-BE49-F238E27FC236}">
                <a16:creationId xmlns:a16="http://schemas.microsoft.com/office/drawing/2014/main" id="{42AB6A1C-9914-452E-B582-C01E2A022E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77217" y="3608916"/>
            <a:ext cx="890093" cy="890093"/>
          </a:xfrm>
          <a:prstGeom prst="rect">
            <a:avLst/>
          </a:prstGeom>
        </p:spPr>
      </p:pic>
      <p:sp>
        <p:nvSpPr>
          <p:cNvPr id="17" name="object 17">
            <a:extLst>
              <a:ext uri="{FF2B5EF4-FFF2-40B4-BE49-F238E27FC236}">
                <a16:creationId xmlns:a16="http://schemas.microsoft.com/office/drawing/2014/main" id="{EA79CBD9-C1BD-43BA-BE71-1C87FF974861}"/>
              </a:ext>
            </a:extLst>
          </p:cNvPr>
          <p:cNvSpPr txBox="1"/>
          <p:nvPr/>
        </p:nvSpPr>
        <p:spPr>
          <a:xfrm>
            <a:off x="915857" y="6477743"/>
            <a:ext cx="5365750" cy="333425"/>
          </a:xfrm>
          <a:prstGeom prst="rect">
            <a:avLst/>
          </a:prstGeom>
        </p:spPr>
        <p:txBody>
          <a:bodyPr vert="horz" wrap="square" lIns="0" tIns="12700" rIns="0" bIns="0" rtlCol="0">
            <a:spAutoFit/>
          </a:bodyPr>
          <a:lstStyle/>
          <a:p>
            <a:pPr rtl="0"/>
            <a:r>
              <a:rPr sz="1000" spc="25" dirty="0">
                <a:latin typeface="Arial" panose="020B0604020202020204" pitchFamily="34" charset="0"/>
                <a:cs typeface="Arial" panose="020B0604020202020204" pitchFamily="34" charset="0"/>
              </a:rPr>
              <a:t>*</a:t>
            </a:r>
            <a:r>
              <a:rPr lang="en-US" sz="1000" dirty="0">
                <a:effectLst/>
                <a:latin typeface="Arial" panose="020B0604020202020204" pitchFamily="34" charset="0"/>
                <a:cs typeface="Arial" panose="020B0604020202020204" pitchFamily="34" charset="0"/>
              </a:rPr>
              <a:t>When appropriate and available.</a:t>
            </a:r>
          </a:p>
          <a:p>
            <a:pPr marL="12700">
              <a:lnSpc>
                <a:spcPct val="100000"/>
              </a:lnSpc>
              <a:spcBef>
                <a:spcPts val="100"/>
              </a:spcBef>
            </a:pPr>
            <a:r>
              <a:rPr lang="en-US" sz="1000" spc="35" dirty="0">
                <a:solidFill>
                  <a:srgbClr val="414042"/>
                </a:solidFill>
                <a:latin typeface="Arial"/>
                <a:cs typeface="Arial"/>
              </a:rPr>
              <a:t>.</a:t>
            </a:r>
            <a:endParaRPr sz="1000" dirty="0">
              <a:latin typeface="Arial"/>
              <a:cs typeface="Aria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50443" y="194656"/>
            <a:ext cx="2638425"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194F7F"/>
                </a:solidFill>
                <a:latin typeface="Arial"/>
                <a:cs typeface="Arial"/>
              </a:rPr>
              <a:t>KAISER PERMANENTE MEDICARE </a:t>
            </a:r>
            <a:r>
              <a:rPr sz="800" spc="15" dirty="0">
                <a:solidFill>
                  <a:srgbClr val="194F7F"/>
                </a:solidFill>
                <a:latin typeface="Arial"/>
                <a:cs typeface="Arial"/>
              </a:rPr>
              <a:t>HEALTH</a:t>
            </a:r>
            <a:r>
              <a:rPr sz="800" spc="100" dirty="0">
                <a:solidFill>
                  <a:srgbClr val="194F7F"/>
                </a:solidFill>
                <a:latin typeface="Arial"/>
                <a:cs typeface="Arial"/>
              </a:rPr>
              <a:t> </a:t>
            </a:r>
            <a:r>
              <a:rPr sz="800" spc="30" dirty="0">
                <a:solidFill>
                  <a:srgbClr val="194F7F"/>
                </a:solidFill>
                <a:latin typeface="Arial"/>
                <a:cs typeface="Arial"/>
              </a:rPr>
              <a:t>PLANS</a:t>
            </a:r>
            <a:endParaRPr sz="800" dirty="0">
              <a:latin typeface="Arial"/>
              <a:cs typeface="Arial"/>
            </a:endParaRPr>
          </a:p>
        </p:txBody>
      </p:sp>
      <p:sp>
        <p:nvSpPr>
          <p:cNvPr id="29" name="Slide Number Placeholder 28">
            <a:extLst>
              <a:ext uri="{FF2B5EF4-FFF2-40B4-BE49-F238E27FC236}">
                <a16:creationId xmlns:a16="http://schemas.microsoft.com/office/drawing/2014/main" id="{52BC3518-F8A0-417E-B4C3-43D67E5F1CB4}"/>
              </a:ext>
            </a:extLst>
          </p:cNvPr>
          <p:cNvSpPr>
            <a:spLocks noGrp="1"/>
          </p:cNvSpPr>
          <p:nvPr>
            <p:ph type="sldNum" sz="quarter" idx="10"/>
          </p:nvPr>
        </p:nvSpPr>
        <p:spPr/>
        <p:txBody>
          <a:bodyPr/>
          <a:lstStyle/>
          <a:p>
            <a:pPr marL="38100">
              <a:lnSpc>
                <a:spcPts val="1030"/>
              </a:lnSpc>
            </a:pPr>
            <a:fld id="{81D60167-4931-47E6-BA6A-407CBD079E47}" type="slidenum">
              <a:rPr lang="en-US" smtClean="0"/>
              <a:t>5</a:t>
            </a:fld>
            <a:endParaRPr lang="en-US" dirty="0"/>
          </a:p>
        </p:txBody>
      </p:sp>
      <p:sp>
        <p:nvSpPr>
          <p:cNvPr id="13" name="object 13"/>
          <p:cNvSpPr txBox="1">
            <a:spLocks noGrp="1"/>
          </p:cNvSpPr>
          <p:nvPr>
            <p:ph type="title" idx="4294967295"/>
          </p:nvPr>
        </p:nvSpPr>
        <p:spPr>
          <a:xfrm>
            <a:off x="731022" y="811213"/>
            <a:ext cx="2925763" cy="422275"/>
          </a:xfrm>
          <a:prstGeom prst="rect">
            <a:avLst/>
          </a:prstGeom>
        </p:spPr>
        <p:txBody>
          <a:bodyPr vert="horz" wrap="square" lIns="0" tIns="12700" rIns="0" bIns="0" rtlCol="0">
            <a:spAutoFit/>
          </a:bodyPr>
          <a:lstStyle/>
          <a:p>
            <a:pPr marL="12700">
              <a:lnSpc>
                <a:spcPct val="100000"/>
              </a:lnSpc>
              <a:spcBef>
                <a:spcPts val="100"/>
              </a:spcBef>
            </a:pPr>
            <a:r>
              <a:rPr spc="-5" dirty="0"/>
              <a:t>Care while</a:t>
            </a:r>
            <a:r>
              <a:rPr spc="-90" dirty="0"/>
              <a:t> </a:t>
            </a:r>
            <a:r>
              <a:rPr dirty="0"/>
              <a:t>traveling</a:t>
            </a:r>
          </a:p>
        </p:txBody>
      </p:sp>
      <p:sp>
        <p:nvSpPr>
          <p:cNvPr id="14" name="object 14"/>
          <p:cNvSpPr txBox="1"/>
          <p:nvPr/>
        </p:nvSpPr>
        <p:spPr>
          <a:xfrm>
            <a:off x="731022" y="1435014"/>
            <a:ext cx="6068060" cy="4019305"/>
          </a:xfrm>
          <a:prstGeom prst="rect">
            <a:avLst/>
          </a:prstGeom>
        </p:spPr>
        <p:txBody>
          <a:bodyPr vert="horz" wrap="square" lIns="0" tIns="2540" rIns="0" bIns="0" rtlCol="0">
            <a:spAutoFit/>
          </a:bodyPr>
          <a:lstStyle/>
          <a:p>
            <a:pPr marL="12700" marR="5080">
              <a:lnSpc>
                <a:spcPct val="104200"/>
              </a:lnSpc>
              <a:spcBef>
                <a:spcPts val="20"/>
              </a:spcBef>
            </a:pPr>
            <a:r>
              <a:rPr sz="1600" dirty="0">
                <a:latin typeface="Arial"/>
                <a:cs typeface="Arial"/>
              </a:rPr>
              <a:t>Since keeping you safe </a:t>
            </a:r>
            <a:r>
              <a:rPr sz="1600" spc="-5" dirty="0">
                <a:latin typeface="Arial"/>
                <a:cs typeface="Arial"/>
              </a:rPr>
              <a:t>and healthy is our </a:t>
            </a:r>
            <a:r>
              <a:rPr sz="1600" dirty="0">
                <a:latin typeface="Arial"/>
                <a:cs typeface="Arial"/>
              </a:rPr>
              <a:t>first </a:t>
            </a:r>
            <a:r>
              <a:rPr sz="1600" spc="-20" dirty="0">
                <a:latin typeface="Arial"/>
                <a:cs typeface="Arial"/>
              </a:rPr>
              <a:t>priority, </a:t>
            </a:r>
            <a:r>
              <a:rPr sz="1600" dirty="0">
                <a:latin typeface="Arial"/>
                <a:cs typeface="Arial"/>
              </a:rPr>
              <a:t>you’re  covered for </a:t>
            </a:r>
            <a:r>
              <a:rPr sz="1600" spc="-5" dirty="0">
                <a:latin typeface="Arial"/>
                <a:cs typeface="Arial"/>
              </a:rPr>
              <a:t>emergency and urgent </a:t>
            </a:r>
            <a:r>
              <a:rPr sz="1600" dirty="0">
                <a:latin typeface="Arial"/>
                <a:cs typeface="Arial"/>
              </a:rPr>
              <a:t>care </a:t>
            </a:r>
            <a:r>
              <a:rPr sz="1600" spc="-5" dirty="0">
                <a:latin typeface="Arial"/>
                <a:cs typeface="Arial"/>
              </a:rPr>
              <a:t>anywhere in </a:t>
            </a:r>
            <a:r>
              <a:rPr sz="1600" dirty="0">
                <a:latin typeface="Arial"/>
                <a:cs typeface="Arial"/>
              </a:rPr>
              <a:t>the </a:t>
            </a:r>
            <a:r>
              <a:rPr sz="1600" spc="-5" dirty="0">
                <a:latin typeface="Arial"/>
                <a:cs typeface="Arial"/>
              </a:rPr>
              <a:t>world. </a:t>
            </a:r>
            <a:r>
              <a:rPr sz="1600" spc="-55" dirty="0">
                <a:latin typeface="Arial"/>
                <a:cs typeface="Arial"/>
              </a:rPr>
              <a:t>You  </a:t>
            </a:r>
            <a:r>
              <a:rPr sz="1600" dirty="0">
                <a:latin typeface="Arial"/>
                <a:cs typeface="Arial"/>
              </a:rPr>
              <a:t>can </a:t>
            </a:r>
            <a:r>
              <a:rPr sz="1600" spc="-5" dirty="0">
                <a:latin typeface="Arial"/>
                <a:cs typeface="Arial"/>
              </a:rPr>
              <a:t>also get urgent </a:t>
            </a:r>
            <a:r>
              <a:rPr sz="1600" dirty="0">
                <a:latin typeface="Arial"/>
                <a:cs typeface="Arial"/>
              </a:rPr>
              <a:t>care </a:t>
            </a:r>
            <a:r>
              <a:rPr sz="1600" spc="-5" dirty="0">
                <a:latin typeface="Arial"/>
                <a:cs typeface="Arial"/>
              </a:rPr>
              <a:t>at </a:t>
            </a:r>
            <a:r>
              <a:rPr sz="1600" dirty="0">
                <a:latin typeface="Arial"/>
                <a:cs typeface="Arial"/>
              </a:rPr>
              <a:t>MinuteClinic</a:t>
            </a:r>
            <a:r>
              <a:rPr lang="en-US" sz="1600" baseline="30000" dirty="0">
                <a:latin typeface="Arial"/>
                <a:cs typeface="Arial"/>
              </a:rPr>
              <a:t>®</a:t>
            </a:r>
            <a:r>
              <a:rPr sz="1600" dirty="0">
                <a:latin typeface="Arial"/>
                <a:cs typeface="Arial"/>
              </a:rPr>
              <a:t> </a:t>
            </a:r>
            <a:r>
              <a:rPr sz="1600" spc="-5" dirty="0">
                <a:latin typeface="Arial"/>
                <a:cs typeface="Arial"/>
              </a:rPr>
              <a:t>in </a:t>
            </a:r>
            <a:r>
              <a:rPr sz="1600" dirty="0">
                <a:latin typeface="Arial"/>
                <a:cs typeface="Arial"/>
              </a:rPr>
              <a:t>select </a:t>
            </a:r>
            <a:r>
              <a:rPr sz="1600" spc="-5" dirty="0">
                <a:latin typeface="Arial"/>
                <a:cs typeface="Arial"/>
              </a:rPr>
              <a:t>CVS and </a:t>
            </a:r>
            <a:r>
              <a:rPr sz="1600" spc="-35" dirty="0">
                <a:latin typeface="Arial"/>
                <a:cs typeface="Arial"/>
              </a:rPr>
              <a:t>Target  </a:t>
            </a:r>
            <a:r>
              <a:rPr sz="1600" dirty="0">
                <a:latin typeface="Arial"/>
                <a:cs typeface="Arial"/>
              </a:rPr>
              <a:t>stores </a:t>
            </a:r>
            <a:r>
              <a:rPr sz="1600" spc="-5" dirty="0">
                <a:latin typeface="Arial"/>
                <a:cs typeface="Arial"/>
              </a:rPr>
              <a:t>when </a:t>
            </a:r>
            <a:r>
              <a:rPr sz="1600" dirty="0">
                <a:latin typeface="Arial"/>
                <a:cs typeface="Arial"/>
              </a:rPr>
              <a:t>you’re traveling </a:t>
            </a:r>
            <a:r>
              <a:rPr sz="1600" spc="-5" dirty="0">
                <a:latin typeface="Arial"/>
                <a:cs typeface="Arial"/>
              </a:rPr>
              <a:t>outside </a:t>
            </a:r>
            <a:r>
              <a:rPr sz="1600" dirty="0">
                <a:latin typeface="Arial"/>
                <a:cs typeface="Arial"/>
              </a:rPr>
              <a:t>a Kaiser Permanente</a:t>
            </a:r>
            <a:r>
              <a:rPr sz="1600" spc="-60" dirty="0">
                <a:latin typeface="Arial"/>
                <a:cs typeface="Arial"/>
              </a:rPr>
              <a:t> </a:t>
            </a:r>
            <a:r>
              <a:rPr sz="1600" spc="-5" dirty="0">
                <a:latin typeface="Arial"/>
                <a:cs typeface="Arial"/>
              </a:rPr>
              <a:t>area.</a:t>
            </a:r>
            <a:endParaRPr sz="1600" dirty="0">
              <a:latin typeface="Arial"/>
              <a:cs typeface="Arial"/>
            </a:endParaRPr>
          </a:p>
          <a:p>
            <a:pPr>
              <a:lnSpc>
                <a:spcPct val="100000"/>
              </a:lnSpc>
              <a:spcBef>
                <a:spcPts val="35"/>
              </a:spcBef>
            </a:pPr>
            <a:endParaRPr sz="1600" dirty="0">
              <a:latin typeface="Arial"/>
              <a:cs typeface="Arial"/>
            </a:endParaRPr>
          </a:p>
          <a:p>
            <a:pPr marL="12700">
              <a:lnSpc>
                <a:spcPct val="100000"/>
              </a:lnSpc>
              <a:spcBef>
                <a:spcPts val="5"/>
              </a:spcBef>
            </a:pPr>
            <a:r>
              <a:rPr sz="1600" b="1" spc="-5" dirty="0">
                <a:solidFill>
                  <a:srgbClr val="0078B3"/>
                </a:solidFill>
                <a:latin typeface="Arial"/>
                <a:cs typeface="Arial"/>
              </a:rPr>
              <a:t>How </a:t>
            </a:r>
            <a:r>
              <a:rPr sz="1600" b="1" dirty="0">
                <a:solidFill>
                  <a:srgbClr val="0078B3"/>
                </a:solidFill>
                <a:latin typeface="Arial"/>
                <a:cs typeface="Arial"/>
              </a:rPr>
              <a:t>we </a:t>
            </a:r>
            <a:r>
              <a:rPr sz="1600" b="1" spc="-5" dirty="0">
                <a:solidFill>
                  <a:srgbClr val="0078B3"/>
                </a:solidFill>
                <a:latin typeface="Arial"/>
                <a:cs typeface="Arial"/>
              </a:rPr>
              <a:t>make </a:t>
            </a:r>
            <a:r>
              <a:rPr sz="1600" b="1" dirty="0">
                <a:solidFill>
                  <a:srgbClr val="0078B3"/>
                </a:solidFill>
                <a:latin typeface="Arial"/>
                <a:cs typeface="Arial"/>
              </a:rPr>
              <a:t>getting </a:t>
            </a:r>
            <a:r>
              <a:rPr sz="1600" b="1" spc="-5" dirty="0">
                <a:solidFill>
                  <a:srgbClr val="0078B3"/>
                </a:solidFill>
                <a:latin typeface="Arial"/>
                <a:cs typeface="Arial"/>
              </a:rPr>
              <a:t>care </a:t>
            </a:r>
            <a:r>
              <a:rPr sz="1600" b="1" dirty="0">
                <a:solidFill>
                  <a:srgbClr val="0078B3"/>
                </a:solidFill>
                <a:latin typeface="Arial"/>
                <a:cs typeface="Arial"/>
              </a:rPr>
              <a:t>while traveling </a:t>
            </a:r>
            <a:r>
              <a:rPr sz="1600" b="1" spc="-5" dirty="0">
                <a:solidFill>
                  <a:srgbClr val="0078B3"/>
                </a:solidFill>
                <a:latin typeface="Arial"/>
                <a:cs typeface="Arial"/>
              </a:rPr>
              <a:t>more</a:t>
            </a:r>
            <a:r>
              <a:rPr sz="1600" b="1" spc="-55" dirty="0">
                <a:solidFill>
                  <a:srgbClr val="0078B3"/>
                </a:solidFill>
                <a:latin typeface="Arial"/>
                <a:cs typeface="Arial"/>
              </a:rPr>
              <a:t> </a:t>
            </a:r>
            <a:r>
              <a:rPr sz="1600" b="1" spc="-5" dirty="0">
                <a:solidFill>
                  <a:srgbClr val="0078B3"/>
                </a:solidFill>
                <a:latin typeface="Arial"/>
                <a:cs typeface="Arial"/>
              </a:rPr>
              <a:t>convenient:</a:t>
            </a:r>
            <a:endParaRPr sz="1600" dirty="0">
              <a:latin typeface="Arial"/>
              <a:cs typeface="Arial"/>
            </a:endParaRPr>
          </a:p>
          <a:p>
            <a:pPr>
              <a:lnSpc>
                <a:spcPct val="100000"/>
              </a:lnSpc>
              <a:spcBef>
                <a:spcPts val="15"/>
              </a:spcBef>
            </a:pPr>
            <a:endParaRPr sz="1550" dirty="0">
              <a:latin typeface="Arial"/>
              <a:cs typeface="Arial"/>
            </a:endParaRPr>
          </a:p>
          <a:p>
            <a:pPr marL="812800" marR="349885">
              <a:lnSpc>
                <a:spcPct val="104200"/>
              </a:lnSpc>
            </a:pPr>
            <a:r>
              <a:rPr sz="1600" dirty="0">
                <a:latin typeface="Arial"/>
                <a:cs typeface="Arial"/>
              </a:rPr>
              <a:t>Our </a:t>
            </a:r>
            <a:r>
              <a:rPr sz="1600" spc="-10" dirty="0">
                <a:latin typeface="Arial"/>
                <a:cs typeface="Arial"/>
              </a:rPr>
              <a:t>Away </a:t>
            </a:r>
            <a:r>
              <a:rPr sz="1600" dirty="0">
                <a:latin typeface="Arial"/>
                <a:cs typeface="Arial"/>
              </a:rPr>
              <a:t>from </a:t>
            </a:r>
            <a:r>
              <a:rPr sz="1600" spc="-5" dirty="0">
                <a:latin typeface="Arial"/>
                <a:cs typeface="Arial"/>
              </a:rPr>
              <a:t>Home </a:t>
            </a:r>
            <a:r>
              <a:rPr sz="1600" spc="-10" dirty="0">
                <a:latin typeface="Arial"/>
                <a:cs typeface="Arial"/>
              </a:rPr>
              <a:t>Travel </a:t>
            </a:r>
            <a:r>
              <a:rPr sz="1600" spc="-5" dirty="0">
                <a:latin typeface="Arial"/>
                <a:cs typeface="Arial"/>
              </a:rPr>
              <a:t>Line is available 24</a:t>
            </a:r>
            <a:r>
              <a:rPr sz="1600" spc="-180" dirty="0">
                <a:latin typeface="Arial"/>
                <a:cs typeface="Arial"/>
              </a:rPr>
              <a:t> </a:t>
            </a:r>
            <a:r>
              <a:rPr sz="1600" spc="-5" dirty="0">
                <a:latin typeface="Arial"/>
                <a:cs typeface="Arial"/>
              </a:rPr>
              <a:t>hours  </a:t>
            </a:r>
            <a:r>
              <a:rPr sz="1600" dirty="0">
                <a:latin typeface="Arial"/>
                <a:cs typeface="Arial"/>
              </a:rPr>
              <a:t>a </a:t>
            </a:r>
            <a:r>
              <a:rPr sz="1600" spc="-35" dirty="0">
                <a:latin typeface="Arial"/>
                <a:cs typeface="Arial"/>
              </a:rPr>
              <a:t>day, </a:t>
            </a:r>
            <a:r>
              <a:rPr sz="1600" dirty="0">
                <a:latin typeface="Arial"/>
                <a:cs typeface="Arial"/>
              </a:rPr>
              <a:t>7 </a:t>
            </a:r>
            <a:r>
              <a:rPr sz="1600" spc="-5" dirty="0">
                <a:latin typeface="Arial"/>
                <a:cs typeface="Arial"/>
              </a:rPr>
              <a:t>days </a:t>
            </a:r>
            <a:r>
              <a:rPr sz="1600" dirty="0">
                <a:latin typeface="Arial"/>
                <a:cs typeface="Arial"/>
              </a:rPr>
              <a:t>a</a:t>
            </a:r>
            <a:r>
              <a:rPr sz="1600" spc="10" dirty="0">
                <a:latin typeface="Arial"/>
                <a:cs typeface="Arial"/>
              </a:rPr>
              <a:t> </a:t>
            </a:r>
            <a:r>
              <a:rPr sz="1600" spc="-5" dirty="0">
                <a:latin typeface="Arial"/>
                <a:cs typeface="Arial"/>
              </a:rPr>
              <a:t>week</a:t>
            </a:r>
            <a:r>
              <a:rPr lang="en-US" sz="1600" spc="-5" dirty="0">
                <a:latin typeface="Arial"/>
                <a:cs typeface="Arial"/>
              </a:rPr>
              <a:t>. Call </a:t>
            </a:r>
            <a:r>
              <a:rPr lang="en-US" sz="1600" b="1" i="0" dirty="0">
                <a:effectLst/>
                <a:latin typeface="Arial" panose="020B0604020202020204" pitchFamily="34" charset="0"/>
                <a:cs typeface="Arial" panose="020B0604020202020204" pitchFamily="34" charset="0"/>
              </a:rPr>
              <a:t>951-268-3900 (TTY 711)</a:t>
            </a:r>
            <a:r>
              <a:rPr lang="en-US" sz="1600" i="0" dirty="0">
                <a:effectLst/>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p>
            <a:pPr>
              <a:lnSpc>
                <a:spcPct val="100000"/>
              </a:lnSpc>
              <a:spcBef>
                <a:spcPts val="20"/>
              </a:spcBef>
            </a:pPr>
            <a:endParaRPr sz="2400" dirty="0">
              <a:latin typeface="Arial"/>
              <a:cs typeface="Arial"/>
            </a:endParaRPr>
          </a:p>
          <a:p>
            <a:pPr marL="812800">
              <a:lnSpc>
                <a:spcPct val="100000"/>
              </a:lnSpc>
            </a:pPr>
            <a:r>
              <a:rPr sz="1600" spc="-10" dirty="0">
                <a:latin typeface="Arial"/>
                <a:cs typeface="Arial"/>
              </a:rPr>
              <a:t>Visit </a:t>
            </a:r>
            <a:r>
              <a:rPr sz="1600" b="1" spc="-5" dirty="0">
                <a:solidFill>
                  <a:srgbClr val="0078B3"/>
                </a:solidFill>
                <a:latin typeface="Arial"/>
                <a:cs typeface="Arial"/>
              </a:rPr>
              <a:t>kp.org/travel </a:t>
            </a:r>
            <a:r>
              <a:rPr sz="1600" dirty="0">
                <a:latin typeface="Arial"/>
                <a:cs typeface="Arial"/>
              </a:rPr>
              <a:t>— a special section</a:t>
            </a:r>
            <a:r>
              <a:rPr sz="1600" spc="-15" dirty="0">
                <a:latin typeface="Arial"/>
                <a:cs typeface="Arial"/>
              </a:rPr>
              <a:t> </a:t>
            </a:r>
            <a:r>
              <a:rPr sz="1600" spc="-5" dirty="0">
                <a:latin typeface="Arial"/>
                <a:cs typeface="Arial"/>
              </a:rPr>
              <a:t>of</a:t>
            </a:r>
            <a:endParaRPr sz="1600" dirty="0">
              <a:latin typeface="Arial"/>
              <a:cs typeface="Arial"/>
            </a:endParaRPr>
          </a:p>
          <a:p>
            <a:pPr marL="812800">
              <a:lnSpc>
                <a:spcPct val="100000"/>
              </a:lnSpc>
              <a:spcBef>
                <a:spcPts val="80"/>
              </a:spcBef>
            </a:pPr>
            <a:r>
              <a:rPr sz="1600" dirty="0">
                <a:latin typeface="Arial"/>
                <a:cs typeface="Arial"/>
              </a:rPr>
              <a:t>kp.org </a:t>
            </a:r>
            <a:r>
              <a:rPr sz="1600" spc="-5" dirty="0">
                <a:latin typeface="Arial"/>
                <a:cs typeface="Arial"/>
              </a:rPr>
              <a:t>that’s </a:t>
            </a:r>
            <a:r>
              <a:rPr sz="1600" dirty="0">
                <a:latin typeface="Arial"/>
                <a:cs typeface="Arial"/>
              </a:rPr>
              <a:t>focused </a:t>
            </a:r>
            <a:r>
              <a:rPr sz="1600" spc="-5" dirty="0">
                <a:latin typeface="Arial"/>
                <a:cs typeface="Arial"/>
              </a:rPr>
              <a:t>on getting </a:t>
            </a:r>
            <a:r>
              <a:rPr sz="1600" dirty="0">
                <a:latin typeface="Arial"/>
                <a:cs typeface="Arial"/>
              </a:rPr>
              <a:t>care </a:t>
            </a:r>
            <a:r>
              <a:rPr sz="1600" spc="-5" dirty="0">
                <a:latin typeface="Arial"/>
                <a:cs typeface="Arial"/>
              </a:rPr>
              <a:t>while</a:t>
            </a:r>
            <a:r>
              <a:rPr sz="1600" spc="-35" dirty="0">
                <a:latin typeface="Arial"/>
                <a:cs typeface="Arial"/>
              </a:rPr>
              <a:t> </a:t>
            </a:r>
            <a:r>
              <a:rPr sz="1600" dirty="0">
                <a:latin typeface="Arial"/>
                <a:cs typeface="Arial"/>
              </a:rPr>
              <a:t>traveling</a:t>
            </a:r>
          </a:p>
          <a:p>
            <a:pPr>
              <a:lnSpc>
                <a:spcPct val="100000"/>
              </a:lnSpc>
              <a:spcBef>
                <a:spcPts val="20"/>
              </a:spcBef>
            </a:pPr>
            <a:endParaRPr sz="2400" dirty="0">
              <a:latin typeface="Arial"/>
              <a:cs typeface="Arial"/>
            </a:endParaRPr>
          </a:p>
          <a:p>
            <a:pPr marL="812800">
              <a:lnSpc>
                <a:spcPct val="100000"/>
              </a:lnSpc>
            </a:pPr>
            <a:r>
              <a:rPr sz="1600" spc="-55" dirty="0">
                <a:latin typeface="Arial"/>
                <a:cs typeface="Arial"/>
              </a:rPr>
              <a:t>You </a:t>
            </a:r>
            <a:r>
              <a:rPr sz="1600" dirty="0">
                <a:latin typeface="Arial"/>
                <a:cs typeface="Arial"/>
              </a:rPr>
              <a:t>can refill </a:t>
            </a:r>
            <a:r>
              <a:rPr sz="1600" spc="-5" dirty="0">
                <a:latin typeface="Arial"/>
                <a:cs typeface="Arial"/>
              </a:rPr>
              <a:t>eligible prescriptions early in</a:t>
            </a:r>
            <a:r>
              <a:rPr sz="1600" spc="10" dirty="0">
                <a:latin typeface="Arial"/>
                <a:cs typeface="Arial"/>
              </a:rPr>
              <a:t> </a:t>
            </a:r>
            <a:r>
              <a:rPr sz="1600" spc="-5" dirty="0">
                <a:latin typeface="Arial"/>
                <a:cs typeface="Arial"/>
              </a:rPr>
              <a:t>preparation</a:t>
            </a:r>
            <a:endParaRPr sz="1600" dirty="0">
              <a:latin typeface="Arial"/>
              <a:cs typeface="Arial"/>
            </a:endParaRPr>
          </a:p>
          <a:p>
            <a:pPr marL="812800">
              <a:lnSpc>
                <a:spcPct val="100000"/>
              </a:lnSpc>
              <a:spcBef>
                <a:spcPts val="80"/>
              </a:spcBef>
            </a:pPr>
            <a:r>
              <a:rPr sz="1600" dirty="0">
                <a:latin typeface="Arial"/>
                <a:cs typeface="Arial"/>
              </a:rPr>
              <a:t>for your</a:t>
            </a:r>
            <a:r>
              <a:rPr sz="1600" spc="-5" dirty="0">
                <a:latin typeface="Arial"/>
                <a:cs typeface="Arial"/>
              </a:rPr>
              <a:t> </a:t>
            </a:r>
            <a:r>
              <a:rPr sz="1600" dirty="0">
                <a:latin typeface="Arial"/>
                <a:cs typeface="Arial"/>
              </a:rPr>
              <a:t>travel</a:t>
            </a:r>
          </a:p>
        </p:txBody>
      </p:sp>
      <p:grpSp>
        <p:nvGrpSpPr>
          <p:cNvPr id="15" name="object 15"/>
          <p:cNvGrpSpPr/>
          <p:nvPr/>
        </p:nvGrpSpPr>
        <p:grpSpPr>
          <a:xfrm>
            <a:off x="743720" y="3136900"/>
            <a:ext cx="619760" cy="619760"/>
            <a:chOff x="743720" y="3136900"/>
            <a:chExt cx="619760" cy="619760"/>
          </a:xfrm>
        </p:grpSpPr>
        <p:sp>
          <p:nvSpPr>
            <p:cNvPr id="16" name="object 16"/>
            <p:cNvSpPr/>
            <p:nvPr/>
          </p:nvSpPr>
          <p:spPr>
            <a:xfrm>
              <a:off x="743720" y="3136900"/>
              <a:ext cx="619760" cy="619760"/>
            </a:xfrm>
            <a:custGeom>
              <a:avLst/>
              <a:gdLst/>
              <a:ahLst/>
              <a:cxnLst/>
              <a:rect l="l" t="t" r="r" b="b"/>
              <a:pathLst>
                <a:path w="619760" h="619760">
                  <a:moveTo>
                    <a:pt x="309664" y="0"/>
                  </a:moveTo>
                  <a:lnTo>
                    <a:pt x="263905" y="3357"/>
                  </a:lnTo>
                  <a:lnTo>
                    <a:pt x="220230" y="13111"/>
                  </a:lnTo>
                  <a:lnTo>
                    <a:pt x="179119" y="28781"/>
                  </a:lnTo>
                  <a:lnTo>
                    <a:pt x="141050" y="49889"/>
                  </a:lnTo>
                  <a:lnTo>
                    <a:pt x="106503" y="75956"/>
                  </a:lnTo>
                  <a:lnTo>
                    <a:pt x="75956" y="106503"/>
                  </a:lnTo>
                  <a:lnTo>
                    <a:pt x="49889" y="141050"/>
                  </a:lnTo>
                  <a:lnTo>
                    <a:pt x="28781" y="179119"/>
                  </a:lnTo>
                  <a:lnTo>
                    <a:pt x="13111" y="220230"/>
                  </a:lnTo>
                  <a:lnTo>
                    <a:pt x="3357" y="263905"/>
                  </a:lnTo>
                  <a:lnTo>
                    <a:pt x="0" y="309664"/>
                  </a:lnTo>
                  <a:lnTo>
                    <a:pt x="3357" y="355422"/>
                  </a:lnTo>
                  <a:lnTo>
                    <a:pt x="13111" y="399097"/>
                  </a:lnTo>
                  <a:lnTo>
                    <a:pt x="28781" y="440208"/>
                  </a:lnTo>
                  <a:lnTo>
                    <a:pt x="49889" y="478277"/>
                  </a:lnTo>
                  <a:lnTo>
                    <a:pt x="75956" y="512824"/>
                  </a:lnTo>
                  <a:lnTo>
                    <a:pt x="106503" y="543371"/>
                  </a:lnTo>
                  <a:lnTo>
                    <a:pt x="141050" y="569438"/>
                  </a:lnTo>
                  <a:lnTo>
                    <a:pt x="179119" y="590546"/>
                  </a:lnTo>
                  <a:lnTo>
                    <a:pt x="220230" y="606216"/>
                  </a:lnTo>
                  <a:lnTo>
                    <a:pt x="263905" y="615970"/>
                  </a:lnTo>
                  <a:lnTo>
                    <a:pt x="309664" y="619328"/>
                  </a:lnTo>
                  <a:lnTo>
                    <a:pt x="355422" y="615970"/>
                  </a:lnTo>
                  <a:lnTo>
                    <a:pt x="399097" y="606216"/>
                  </a:lnTo>
                  <a:lnTo>
                    <a:pt x="440208" y="590546"/>
                  </a:lnTo>
                  <a:lnTo>
                    <a:pt x="478277" y="569438"/>
                  </a:lnTo>
                  <a:lnTo>
                    <a:pt x="512824" y="543371"/>
                  </a:lnTo>
                  <a:lnTo>
                    <a:pt x="543371" y="512824"/>
                  </a:lnTo>
                  <a:lnTo>
                    <a:pt x="569438" y="478277"/>
                  </a:lnTo>
                  <a:lnTo>
                    <a:pt x="590546" y="440208"/>
                  </a:lnTo>
                  <a:lnTo>
                    <a:pt x="606216" y="399097"/>
                  </a:lnTo>
                  <a:lnTo>
                    <a:pt x="615970" y="355422"/>
                  </a:lnTo>
                  <a:lnTo>
                    <a:pt x="619328" y="309664"/>
                  </a:lnTo>
                  <a:lnTo>
                    <a:pt x="615970" y="263905"/>
                  </a:lnTo>
                  <a:lnTo>
                    <a:pt x="606216" y="220230"/>
                  </a:lnTo>
                  <a:lnTo>
                    <a:pt x="590546" y="179119"/>
                  </a:lnTo>
                  <a:lnTo>
                    <a:pt x="569438" y="141050"/>
                  </a:lnTo>
                  <a:lnTo>
                    <a:pt x="543371" y="106503"/>
                  </a:lnTo>
                  <a:lnTo>
                    <a:pt x="512824" y="75956"/>
                  </a:lnTo>
                  <a:lnTo>
                    <a:pt x="478277" y="49889"/>
                  </a:lnTo>
                  <a:lnTo>
                    <a:pt x="440208" y="28781"/>
                  </a:lnTo>
                  <a:lnTo>
                    <a:pt x="399097" y="13111"/>
                  </a:lnTo>
                  <a:lnTo>
                    <a:pt x="355422" y="3357"/>
                  </a:lnTo>
                  <a:lnTo>
                    <a:pt x="309664" y="0"/>
                  </a:lnTo>
                  <a:close/>
                </a:path>
              </a:pathLst>
            </a:custGeom>
            <a:solidFill>
              <a:srgbClr val="E6E7E8"/>
            </a:solidFill>
          </p:spPr>
          <p:txBody>
            <a:bodyPr wrap="square" lIns="0" tIns="0" rIns="0" bIns="0" rtlCol="0"/>
            <a:lstStyle/>
            <a:p>
              <a:endParaRPr/>
            </a:p>
          </p:txBody>
        </p:sp>
        <p:sp>
          <p:nvSpPr>
            <p:cNvPr id="17" name="object 17"/>
            <p:cNvSpPr/>
            <p:nvPr/>
          </p:nvSpPr>
          <p:spPr>
            <a:xfrm>
              <a:off x="944883" y="3222647"/>
              <a:ext cx="216890" cy="253022"/>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933424" y="3214306"/>
              <a:ext cx="240029" cy="464820"/>
            </a:xfrm>
            <a:custGeom>
              <a:avLst/>
              <a:gdLst/>
              <a:ahLst/>
              <a:cxnLst/>
              <a:rect l="l" t="t" r="r" b="b"/>
              <a:pathLst>
                <a:path w="240030" h="464820">
                  <a:moveTo>
                    <a:pt x="153492" y="56438"/>
                  </a:moveTo>
                  <a:lnTo>
                    <a:pt x="148450" y="51396"/>
                  </a:lnTo>
                  <a:lnTo>
                    <a:pt x="142303" y="51396"/>
                  </a:lnTo>
                  <a:lnTo>
                    <a:pt x="91452" y="51396"/>
                  </a:lnTo>
                  <a:lnTo>
                    <a:pt x="86410" y="56438"/>
                  </a:lnTo>
                  <a:lnTo>
                    <a:pt x="86410" y="68732"/>
                  </a:lnTo>
                  <a:lnTo>
                    <a:pt x="91452" y="73761"/>
                  </a:lnTo>
                  <a:lnTo>
                    <a:pt x="148450" y="73761"/>
                  </a:lnTo>
                  <a:lnTo>
                    <a:pt x="153492" y="68732"/>
                  </a:lnTo>
                  <a:lnTo>
                    <a:pt x="153492" y="56438"/>
                  </a:lnTo>
                  <a:close/>
                </a:path>
                <a:path w="240030" h="464820">
                  <a:moveTo>
                    <a:pt x="239890" y="53225"/>
                  </a:moveTo>
                  <a:lnTo>
                    <a:pt x="235712" y="32537"/>
                  </a:lnTo>
                  <a:lnTo>
                    <a:pt x="225031" y="16687"/>
                  </a:lnTo>
                  <a:lnTo>
                    <a:pt x="224294" y="15608"/>
                  </a:lnTo>
                  <a:lnTo>
                    <a:pt x="223240" y="14897"/>
                  </a:lnTo>
                  <a:lnTo>
                    <a:pt x="223240" y="53225"/>
                  </a:lnTo>
                  <a:lnTo>
                    <a:pt x="223240" y="411302"/>
                  </a:lnTo>
                  <a:lnTo>
                    <a:pt x="220370" y="425500"/>
                  </a:lnTo>
                  <a:lnTo>
                    <a:pt x="212534" y="437108"/>
                  </a:lnTo>
                  <a:lnTo>
                    <a:pt x="200914" y="444944"/>
                  </a:lnTo>
                  <a:lnTo>
                    <a:pt x="186702" y="447814"/>
                  </a:lnTo>
                  <a:lnTo>
                    <a:pt x="53213" y="447814"/>
                  </a:lnTo>
                  <a:lnTo>
                    <a:pt x="39001" y="444944"/>
                  </a:lnTo>
                  <a:lnTo>
                    <a:pt x="27393" y="437108"/>
                  </a:lnTo>
                  <a:lnTo>
                    <a:pt x="19558" y="425500"/>
                  </a:lnTo>
                  <a:lnTo>
                    <a:pt x="16675" y="411302"/>
                  </a:lnTo>
                  <a:lnTo>
                    <a:pt x="16675" y="53225"/>
                  </a:lnTo>
                  <a:lnTo>
                    <a:pt x="19558" y="39014"/>
                  </a:lnTo>
                  <a:lnTo>
                    <a:pt x="27393" y="27406"/>
                  </a:lnTo>
                  <a:lnTo>
                    <a:pt x="39001" y="19570"/>
                  </a:lnTo>
                  <a:lnTo>
                    <a:pt x="53213" y="16687"/>
                  </a:lnTo>
                  <a:lnTo>
                    <a:pt x="186702" y="16687"/>
                  </a:lnTo>
                  <a:lnTo>
                    <a:pt x="200914" y="19570"/>
                  </a:lnTo>
                  <a:lnTo>
                    <a:pt x="212534" y="27406"/>
                  </a:lnTo>
                  <a:lnTo>
                    <a:pt x="220370" y="39014"/>
                  </a:lnTo>
                  <a:lnTo>
                    <a:pt x="223240" y="53225"/>
                  </a:lnTo>
                  <a:lnTo>
                    <a:pt x="223240" y="14897"/>
                  </a:lnTo>
                  <a:lnTo>
                    <a:pt x="207391" y="4191"/>
                  </a:lnTo>
                  <a:lnTo>
                    <a:pt x="186702" y="0"/>
                  </a:lnTo>
                  <a:lnTo>
                    <a:pt x="53213" y="0"/>
                  </a:lnTo>
                  <a:lnTo>
                    <a:pt x="32524" y="4191"/>
                  </a:lnTo>
                  <a:lnTo>
                    <a:pt x="15608" y="15608"/>
                  </a:lnTo>
                  <a:lnTo>
                    <a:pt x="4191" y="32537"/>
                  </a:lnTo>
                  <a:lnTo>
                    <a:pt x="0" y="53225"/>
                  </a:lnTo>
                  <a:lnTo>
                    <a:pt x="0" y="411302"/>
                  </a:lnTo>
                  <a:lnTo>
                    <a:pt x="4191" y="431990"/>
                  </a:lnTo>
                  <a:lnTo>
                    <a:pt x="15608" y="448906"/>
                  </a:lnTo>
                  <a:lnTo>
                    <a:pt x="32524" y="460311"/>
                  </a:lnTo>
                  <a:lnTo>
                    <a:pt x="53213" y="464502"/>
                  </a:lnTo>
                  <a:lnTo>
                    <a:pt x="186702" y="464502"/>
                  </a:lnTo>
                  <a:lnTo>
                    <a:pt x="207391" y="460311"/>
                  </a:lnTo>
                  <a:lnTo>
                    <a:pt x="224294" y="448906"/>
                  </a:lnTo>
                  <a:lnTo>
                    <a:pt x="225031" y="447814"/>
                  </a:lnTo>
                  <a:lnTo>
                    <a:pt x="235712" y="431990"/>
                  </a:lnTo>
                  <a:lnTo>
                    <a:pt x="239890" y="411302"/>
                  </a:lnTo>
                  <a:lnTo>
                    <a:pt x="239890" y="53225"/>
                  </a:lnTo>
                  <a:close/>
                </a:path>
              </a:pathLst>
            </a:custGeom>
            <a:solidFill>
              <a:srgbClr val="164777"/>
            </a:solidFill>
          </p:spPr>
          <p:txBody>
            <a:bodyPr wrap="square" lIns="0" tIns="0" rIns="0" bIns="0" rtlCol="0"/>
            <a:lstStyle/>
            <a:p>
              <a:endParaRPr/>
            </a:p>
          </p:txBody>
        </p:sp>
      </p:grpSp>
      <p:grpSp>
        <p:nvGrpSpPr>
          <p:cNvPr id="19" name="object 19"/>
          <p:cNvGrpSpPr/>
          <p:nvPr/>
        </p:nvGrpSpPr>
        <p:grpSpPr>
          <a:xfrm>
            <a:off x="743720" y="3993967"/>
            <a:ext cx="619760" cy="619760"/>
            <a:chOff x="743720" y="3993967"/>
            <a:chExt cx="619760" cy="619760"/>
          </a:xfrm>
        </p:grpSpPr>
        <p:sp>
          <p:nvSpPr>
            <p:cNvPr id="20" name="object 20"/>
            <p:cNvSpPr/>
            <p:nvPr/>
          </p:nvSpPr>
          <p:spPr>
            <a:xfrm>
              <a:off x="743720" y="3993967"/>
              <a:ext cx="619760" cy="619760"/>
            </a:xfrm>
            <a:custGeom>
              <a:avLst/>
              <a:gdLst/>
              <a:ahLst/>
              <a:cxnLst/>
              <a:rect l="l" t="t" r="r" b="b"/>
              <a:pathLst>
                <a:path w="619760" h="619760">
                  <a:moveTo>
                    <a:pt x="309664" y="0"/>
                  </a:moveTo>
                  <a:lnTo>
                    <a:pt x="263905" y="3357"/>
                  </a:lnTo>
                  <a:lnTo>
                    <a:pt x="220230" y="13111"/>
                  </a:lnTo>
                  <a:lnTo>
                    <a:pt x="179119" y="28781"/>
                  </a:lnTo>
                  <a:lnTo>
                    <a:pt x="141050" y="49889"/>
                  </a:lnTo>
                  <a:lnTo>
                    <a:pt x="106503" y="75956"/>
                  </a:lnTo>
                  <a:lnTo>
                    <a:pt x="75956" y="106503"/>
                  </a:lnTo>
                  <a:lnTo>
                    <a:pt x="49889" y="141050"/>
                  </a:lnTo>
                  <a:lnTo>
                    <a:pt x="28781" y="179119"/>
                  </a:lnTo>
                  <a:lnTo>
                    <a:pt x="13111" y="220230"/>
                  </a:lnTo>
                  <a:lnTo>
                    <a:pt x="3357" y="263905"/>
                  </a:lnTo>
                  <a:lnTo>
                    <a:pt x="0" y="309664"/>
                  </a:lnTo>
                  <a:lnTo>
                    <a:pt x="3357" y="355422"/>
                  </a:lnTo>
                  <a:lnTo>
                    <a:pt x="13111" y="399097"/>
                  </a:lnTo>
                  <a:lnTo>
                    <a:pt x="28781" y="440208"/>
                  </a:lnTo>
                  <a:lnTo>
                    <a:pt x="49889" y="478277"/>
                  </a:lnTo>
                  <a:lnTo>
                    <a:pt x="75956" y="512824"/>
                  </a:lnTo>
                  <a:lnTo>
                    <a:pt x="106503" y="543371"/>
                  </a:lnTo>
                  <a:lnTo>
                    <a:pt x="141050" y="569438"/>
                  </a:lnTo>
                  <a:lnTo>
                    <a:pt x="179119" y="590546"/>
                  </a:lnTo>
                  <a:lnTo>
                    <a:pt x="220230" y="606216"/>
                  </a:lnTo>
                  <a:lnTo>
                    <a:pt x="263905" y="615970"/>
                  </a:lnTo>
                  <a:lnTo>
                    <a:pt x="309664" y="619328"/>
                  </a:lnTo>
                  <a:lnTo>
                    <a:pt x="355422" y="615970"/>
                  </a:lnTo>
                  <a:lnTo>
                    <a:pt x="399097" y="606216"/>
                  </a:lnTo>
                  <a:lnTo>
                    <a:pt x="440208" y="590546"/>
                  </a:lnTo>
                  <a:lnTo>
                    <a:pt x="478277" y="569438"/>
                  </a:lnTo>
                  <a:lnTo>
                    <a:pt x="512824" y="543371"/>
                  </a:lnTo>
                  <a:lnTo>
                    <a:pt x="543371" y="512824"/>
                  </a:lnTo>
                  <a:lnTo>
                    <a:pt x="569438" y="478277"/>
                  </a:lnTo>
                  <a:lnTo>
                    <a:pt x="590546" y="440208"/>
                  </a:lnTo>
                  <a:lnTo>
                    <a:pt x="606216" y="399097"/>
                  </a:lnTo>
                  <a:lnTo>
                    <a:pt x="615970" y="355422"/>
                  </a:lnTo>
                  <a:lnTo>
                    <a:pt x="619328" y="309664"/>
                  </a:lnTo>
                  <a:lnTo>
                    <a:pt x="615970" y="263905"/>
                  </a:lnTo>
                  <a:lnTo>
                    <a:pt x="606216" y="220230"/>
                  </a:lnTo>
                  <a:lnTo>
                    <a:pt x="590546" y="179119"/>
                  </a:lnTo>
                  <a:lnTo>
                    <a:pt x="569438" y="141050"/>
                  </a:lnTo>
                  <a:lnTo>
                    <a:pt x="543371" y="106503"/>
                  </a:lnTo>
                  <a:lnTo>
                    <a:pt x="512824" y="75956"/>
                  </a:lnTo>
                  <a:lnTo>
                    <a:pt x="478277" y="49889"/>
                  </a:lnTo>
                  <a:lnTo>
                    <a:pt x="440208" y="28781"/>
                  </a:lnTo>
                  <a:lnTo>
                    <a:pt x="399097" y="13111"/>
                  </a:lnTo>
                  <a:lnTo>
                    <a:pt x="355422" y="3357"/>
                  </a:lnTo>
                  <a:lnTo>
                    <a:pt x="309664" y="0"/>
                  </a:lnTo>
                  <a:close/>
                </a:path>
              </a:pathLst>
            </a:custGeom>
            <a:solidFill>
              <a:srgbClr val="E6E7E8"/>
            </a:solidFill>
          </p:spPr>
          <p:txBody>
            <a:bodyPr wrap="square" lIns="0" tIns="0" rIns="0" bIns="0" rtlCol="0"/>
            <a:lstStyle/>
            <a:p>
              <a:endParaRPr/>
            </a:p>
          </p:txBody>
        </p:sp>
        <p:sp>
          <p:nvSpPr>
            <p:cNvPr id="21" name="object 21"/>
            <p:cNvSpPr/>
            <p:nvPr/>
          </p:nvSpPr>
          <p:spPr>
            <a:xfrm>
              <a:off x="871186" y="4137675"/>
              <a:ext cx="387586" cy="255167"/>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832192" y="4129773"/>
              <a:ext cx="442595" cy="347980"/>
            </a:xfrm>
            <a:custGeom>
              <a:avLst/>
              <a:gdLst/>
              <a:ahLst/>
              <a:cxnLst/>
              <a:rect l="l" t="t" r="r" b="b"/>
              <a:pathLst>
                <a:path w="442594" h="347979">
                  <a:moveTo>
                    <a:pt x="280441" y="198564"/>
                  </a:moveTo>
                  <a:lnTo>
                    <a:pt x="278663" y="196799"/>
                  </a:lnTo>
                  <a:lnTo>
                    <a:pt x="276479" y="196799"/>
                  </a:lnTo>
                  <a:lnTo>
                    <a:pt x="258521" y="196799"/>
                  </a:lnTo>
                  <a:lnTo>
                    <a:pt x="256730" y="198564"/>
                  </a:lnTo>
                  <a:lnTo>
                    <a:pt x="256730" y="202907"/>
                  </a:lnTo>
                  <a:lnTo>
                    <a:pt x="258521" y="204698"/>
                  </a:lnTo>
                  <a:lnTo>
                    <a:pt x="278663" y="204698"/>
                  </a:lnTo>
                  <a:lnTo>
                    <a:pt x="280441" y="202907"/>
                  </a:lnTo>
                  <a:lnTo>
                    <a:pt x="280441" y="198564"/>
                  </a:lnTo>
                  <a:close/>
                </a:path>
                <a:path w="442594" h="347979">
                  <a:moveTo>
                    <a:pt x="367106" y="266433"/>
                  </a:moveTo>
                  <a:lnTo>
                    <a:pt x="365340" y="264642"/>
                  </a:lnTo>
                  <a:lnTo>
                    <a:pt x="363169" y="264642"/>
                  </a:lnTo>
                  <a:lnTo>
                    <a:pt x="345211" y="264642"/>
                  </a:lnTo>
                  <a:lnTo>
                    <a:pt x="343395" y="266433"/>
                  </a:lnTo>
                  <a:lnTo>
                    <a:pt x="343395" y="270764"/>
                  </a:lnTo>
                  <a:lnTo>
                    <a:pt x="345211" y="272542"/>
                  </a:lnTo>
                  <a:lnTo>
                    <a:pt x="365340" y="272542"/>
                  </a:lnTo>
                  <a:lnTo>
                    <a:pt x="367106" y="270764"/>
                  </a:lnTo>
                  <a:lnTo>
                    <a:pt x="367106" y="266433"/>
                  </a:lnTo>
                  <a:close/>
                </a:path>
                <a:path w="442594" h="347979">
                  <a:moveTo>
                    <a:pt x="442379" y="86931"/>
                  </a:moveTo>
                  <a:lnTo>
                    <a:pt x="426580" y="64820"/>
                  </a:lnTo>
                  <a:lnTo>
                    <a:pt x="426580" y="82550"/>
                  </a:lnTo>
                  <a:lnTo>
                    <a:pt x="426580" y="280835"/>
                  </a:lnTo>
                  <a:lnTo>
                    <a:pt x="423024" y="284378"/>
                  </a:lnTo>
                  <a:lnTo>
                    <a:pt x="315925" y="284378"/>
                  </a:lnTo>
                  <a:lnTo>
                    <a:pt x="315925" y="197383"/>
                  </a:lnTo>
                  <a:lnTo>
                    <a:pt x="314325" y="189484"/>
                  </a:lnTo>
                  <a:lnTo>
                    <a:pt x="314058" y="188175"/>
                  </a:lnTo>
                  <a:lnTo>
                    <a:pt x="308978" y="180644"/>
                  </a:lnTo>
                  <a:lnTo>
                    <a:pt x="301447" y="175564"/>
                  </a:lnTo>
                  <a:lnTo>
                    <a:pt x="300101" y="175298"/>
                  </a:lnTo>
                  <a:lnTo>
                    <a:pt x="300101" y="193027"/>
                  </a:lnTo>
                  <a:lnTo>
                    <a:pt x="300101" y="328371"/>
                  </a:lnTo>
                  <a:lnTo>
                    <a:pt x="296570" y="331914"/>
                  </a:lnTo>
                  <a:lnTo>
                    <a:pt x="240588" y="331914"/>
                  </a:lnTo>
                  <a:lnTo>
                    <a:pt x="237045" y="328371"/>
                  </a:lnTo>
                  <a:lnTo>
                    <a:pt x="237045" y="252793"/>
                  </a:lnTo>
                  <a:lnTo>
                    <a:pt x="237045" y="236994"/>
                  </a:lnTo>
                  <a:lnTo>
                    <a:pt x="237045" y="193027"/>
                  </a:lnTo>
                  <a:lnTo>
                    <a:pt x="240588" y="189484"/>
                  </a:lnTo>
                  <a:lnTo>
                    <a:pt x="296570" y="189484"/>
                  </a:lnTo>
                  <a:lnTo>
                    <a:pt x="300101" y="193027"/>
                  </a:lnTo>
                  <a:lnTo>
                    <a:pt x="300101" y="175298"/>
                  </a:lnTo>
                  <a:lnTo>
                    <a:pt x="292227" y="173697"/>
                  </a:lnTo>
                  <a:lnTo>
                    <a:pt x="283997" y="173697"/>
                  </a:lnTo>
                  <a:lnTo>
                    <a:pt x="283997" y="82550"/>
                  </a:lnTo>
                  <a:lnTo>
                    <a:pt x="287540" y="79006"/>
                  </a:lnTo>
                  <a:lnTo>
                    <a:pt x="423024" y="79006"/>
                  </a:lnTo>
                  <a:lnTo>
                    <a:pt x="426580" y="82550"/>
                  </a:lnTo>
                  <a:lnTo>
                    <a:pt x="426580" y="64820"/>
                  </a:lnTo>
                  <a:lnTo>
                    <a:pt x="418680" y="63207"/>
                  </a:lnTo>
                  <a:lnTo>
                    <a:pt x="379425" y="63207"/>
                  </a:lnTo>
                  <a:lnTo>
                    <a:pt x="379425" y="31610"/>
                  </a:lnTo>
                  <a:lnTo>
                    <a:pt x="376936" y="19316"/>
                  </a:lnTo>
                  <a:lnTo>
                    <a:pt x="374561" y="15786"/>
                  </a:lnTo>
                  <a:lnTo>
                    <a:pt x="370154" y="9271"/>
                  </a:lnTo>
                  <a:lnTo>
                    <a:pt x="363613" y="4864"/>
                  </a:lnTo>
                  <a:lnTo>
                    <a:pt x="363613" y="22885"/>
                  </a:lnTo>
                  <a:lnTo>
                    <a:pt x="363613" y="63207"/>
                  </a:lnTo>
                  <a:lnTo>
                    <a:pt x="291896" y="63207"/>
                  </a:lnTo>
                  <a:lnTo>
                    <a:pt x="282676" y="65074"/>
                  </a:lnTo>
                  <a:lnTo>
                    <a:pt x="275145" y="70167"/>
                  </a:lnTo>
                  <a:lnTo>
                    <a:pt x="270052" y="77711"/>
                  </a:lnTo>
                  <a:lnTo>
                    <a:pt x="268185" y="86931"/>
                  </a:lnTo>
                  <a:lnTo>
                    <a:pt x="268185" y="173697"/>
                  </a:lnTo>
                  <a:lnTo>
                    <a:pt x="244944" y="173697"/>
                  </a:lnTo>
                  <a:lnTo>
                    <a:pt x="235724" y="175564"/>
                  </a:lnTo>
                  <a:lnTo>
                    <a:pt x="228180" y="180644"/>
                  </a:lnTo>
                  <a:lnTo>
                    <a:pt x="223100" y="188175"/>
                  </a:lnTo>
                  <a:lnTo>
                    <a:pt x="221234" y="197383"/>
                  </a:lnTo>
                  <a:lnTo>
                    <a:pt x="221234" y="221208"/>
                  </a:lnTo>
                  <a:lnTo>
                    <a:pt x="221234" y="236994"/>
                  </a:lnTo>
                  <a:lnTo>
                    <a:pt x="221234" y="252793"/>
                  </a:lnTo>
                  <a:lnTo>
                    <a:pt x="39497" y="252793"/>
                  </a:lnTo>
                  <a:lnTo>
                    <a:pt x="32118" y="251625"/>
                  </a:lnTo>
                  <a:lnTo>
                    <a:pt x="25679" y="248348"/>
                  </a:lnTo>
                  <a:lnTo>
                    <a:pt x="20561" y="243344"/>
                  </a:lnTo>
                  <a:lnTo>
                    <a:pt x="17145" y="236994"/>
                  </a:lnTo>
                  <a:lnTo>
                    <a:pt x="221234" y="236994"/>
                  </a:lnTo>
                  <a:lnTo>
                    <a:pt x="221234" y="221208"/>
                  </a:lnTo>
                  <a:lnTo>
                    <a:pt x="46863" y="221208"/>
                  </a:lnTo>
                  <a:lnTo>
                    <a:pt x="46863" y="22885"/>
                  </a:lnTo>
                  <a:lnTo>
                    <a:pt x="53975" y="15786"/>
                  </a:lnTo>
                  <a:lnTo>
                    <a:pt x="356527" y="15786"/>
                  </a:lnTo>
                  <a:lnTo>
                    <a:pt x="363613" y="22885"/>
                  </a:lnTo>
                  <a:lnTo>
                    <a:pt x="363613" y="4864"/>
                  </a:lnTo>
                  <a:lnTo>
                    <a:pt x="360108" y="2489"/>
                  </a:lnTo>
                  <a:lnTo>
                    <a:pt x="347814" y="0"/>
                  </a:lnTo>
                  <a:lnTo>
                    <a:pt x="62687" y="0"/>
                  </a:lnTo>
                  <a:lnTo>
                    <a:pt x="50393" y="2489"/>
                  </a:lnTo>
                  <a:lnTo>
                    <a:pt x="40347" y="9271"/>
                  </a:lnTo>
                  <a:lnTo>
                    <a:pt x="33566" y="19316"/>
                  </a:lnTo>
                  <a:lnTo>
                    <a:pt x="31076" y="31610"/>
                  </a:lnTo>
                  <a:lnTo>
                    <a:pt x="31076" y="221208"/>
                  </a:lnTo>
                  <a:lnTo>
                    <a:pt x="3543" y="221208"/>
                  </a:lnTo>
                  <a:lnTo>
                    <a:pt x="0" y="224726"/>
                  </a:lnTo>
                  <a:lnTo>
                    <a:pt x="0" y="229082"/>
                  </a:lnTo>
                  <a:lnTo>
                    <a:pt x="3111" y="244462"/>
                  </a:lnTo>
                  <a:lnTo>
                    <a:pt x="11582" y="257022"/>
                  </a:lnTo>
                  <a:lnTo>
                    <a:pt x="24142" y="265493"/>
                  </a:lnTo>
                  <a:lnTo>
                    <a:pt x="39497" y="268605"/>
                  </a:lnTo>
                  <a:lnTo>
                    <a:pt x="221234" y="268605"/>
                  </a:lnTo>
                  <a:lnTo>
                    <a:pt x="221234" y="324015"/>
                  </a:lnTo>
                  <a:lnTo>
                    <a:pt x="223100" y="333235"/>
                  </a:lnTo>
                  <a:lnTo>
                    <a:pt x="228180" y="340766"/>
                  </a:lnTo>
                  <a:lnTo>
                    <a:pt x="235724" y="345859"/>
                  </a:lnTo>
                  <a:lnTo>
                    <a:pt x="244944" y="347726"/>
                  </a:lnTo>
                  <a:lnTo>
                    <a:pt x="292227" y="347726"/>
                  </a:lnTo>
                  <a:lnTo>
                    <a:pt x="301447" y="345859"/>
                  </a:lnTo>
                  <a:lnTo>
                    <a:pt x="308978" y="340766"/>
                  </a:lnTo>
                  <a:lnTo>
                    <a:pt x="314058" y="333235"/>
                  </a:lnTo>
                  <a:lnTo>
                    <a:pt x="314325" y="331914"/>
                  </a:lnTo>
                  <a:lnTo>
                    <a:pt x="315925" y="324015"/>
                  </a:lnTo>
                  <a:lnTo>
                    <a:pt x="315925" y="300189"/>
                  </a:lnTo>
                  <a:lnTo>
                    <a:pt x="418680" y="300189"/>
                  </a:lnTo>
                  <a:lnTo>
                    <a:pt x="427888" y="298323"/>
                  </a:lnTo>
                  <a:lnTo>
                    <a:pt x="435432" y="293243"/>
                  </a:lnTo>
                  <a:lnTo>
                    <a:pt x="440512" y="285724"/>
                  </a:lnTo>
                  <a:lnTo>
                    <a:pt x="440778" y="284378"/>
                  </a:lnTo>
                  <a:lnTo>
                    <a:pt x="442379" y="276504"/>
                  </a:lnTo>
                  <a:lnTo>
                    <a:pt x="442379" y="86931"/>
                  </a:lnTo>
                  <a:close/>
                </a:path>
              </a:pathLst>
            </a:custGeom>
            <a:solidFill>
              <a:srgbClr val="164777"/>
            </a:solidFill>
          </p:spPr>
          <p:txBody>
            <a:bodyPr wrap="square" lIns="0" tIns="0" rIns="0" bIns="0" rtlCol="0"/>
            <a:lstStyle/>
            <a:p>
              <a:endParaRPr/>
            </a:p>
          </p:txBody>
        </p:sp>
      </p:grpSp>
      <p:grpSp>
        <p:nvGrpSpPr>
          <p:cNvPr id="23" name="object 23"/>
          <p:cNvGrpSpPr/>
          <p:nvPr/>
        </p:nvGrpSpPr>
        <p:grpSpPr>
          <a:xfrm>
            <a:off x="743720" y="4851034"/>
            <a:ext cx="619760" cy="619760"/>
            <a:chOff x="743720" y="4851034"/>
            <a:chExt cx="619760" cy="619760"/>
          </a:xfrm>
        </p:grpSpPr>
        <p:sp>
          <p:nvSpPr>
            <p:cNvPr id="24" name="object 24"/>
            <p:cNvSpPr/>
            <p:nvPr/>
          </p:nvSpPr>
          <p:spPr>
            <a:xfrm>
              <a:off x="743720" y="4851034"/>
              <a:ext cx="619760" cy="619760"/>
            </a:xfrm>
            <a:custGeom>
              <a:avLst/>
              <a:gdLst/>
              <a:ahLst/>
              <a:cxnLst/>
              <a:rect l="l" t="t" r="r" b="b"/>
              <a:pathLst>
                <a:path w="619760" h="619760">
                  <a:moveTo>
                    <a:pt x="309664" y="0"/>
                  </a:moveTo>
                  <a:lnTo>
                    <a:pt x="263905" y="3357"/>
                  </a:lnTo>
                  <a:lnTo>
                    <a:pt x="220230" y="13111"/>
                  </a:lnTo>
                  <a:lnTo>
                    <a:pt x="179119" y="28781"/>
                  </a:lnTo>
                  <a:lnTo>
                    <a:pt x="141050" y="49889"/>
                  </a:lnTo>
                  <a:lnTo>
                    <a:pt x="106503" y="75956"/>
                  </a:lnTo>
                  <a:lnTo>
                    <a:pt x="75956" y="106503"/>
                  </a:lnTo>
                  <a:lnTo>
                    <a:pt x="49889" y="141050"/>
                  </a:lnTo>
                  <a:lnTo>
                    <a:pt x="28781" y="179119"/>
                  </a:lnTo>
                  <a:lnTo>
                    <a:pt x="13111" y="220230"/>
                  </a:lnTo>
                  <a:lnTo>
                    <a:pt x="3357" y="263905"/>
                  </a:lnTo>
                  <a:lnTo>
                    <a:pt x="0" y="309664"/>
                  </a:lnTo>
                  <a:lnTo>
                    <a:pt x="3357" y="355422"/>
                  </a:lnTo>
                  <a:lnTo>
                    <a:pt x="13111" y="399097"/>
                  </a:lnTo>
                  <a:lnTo>
                    <a:pt x="28781" y="440208"/>
                  </a:lnTo>
                  <a:lnTo>
                    <a:pt x="49889" y="478277"/>
                  </a:lnTo>
                  <a:lnTo>
                    <a:pt x="75956" y="512824"/>
                  </a:lnTo>
                  <a:lnTo>
                    <a:pt x="106503" y="543371"/>
                  </a:lnTo>
                  <a:lnTo>
                    <a:pt x="141050" y="569438"/>
                  </a:lnTo>
                  <a:lnTo>
                    <a:pt x="179119" y="590546"/>
                  </a:lnTo>
                  <a:lnTo>
                    <a:pt x="220230" y="606216"/>
                  </a:lnTo>
                  <a:lnTo>
                    <a:pt x="263905" y="615970"/>
                  </a:lnTo>
                  <a:lnTo>
                    <a:pt x="309664" y="619328"/>
                  </a:lnTo>
                  <a:lnTo>
                    <a:pt x="355422" y="615970"/>
                  </a:lnTo>
                  <a:lnTo>
                    <a:pt x="399097" y="606216"/>
                  </a:lnTo>
                  <a:lnTo>
                    <a:pt x="440208" y="590546"/>
                  </a:lnTo>
                  <a:lnTo>
                    <a:pt x="478277" y="569438"/>
                  </a:lnTo>
                  <a:lnTo>
                    <a:pt x="512824" y="543371"/>
                  </a:lnTo>
                  <a:lnTo>
                    <a:pt x="543371" y="512824"/>
                  </a:lnTo>
                  <a:lnTo>
                    <a:pt x="569438" y="478277"/>
                  </a:lnTo>
                  <a:lnTo>
                    <a:pt x="590546" y="440208"/>
                  </a:lnTo>
                  <a:lnTo>
                    <a:pt x="606216" y="399097"/>
                  </a:lnTo>
                  <a:lnTo>
                    <a:pt x="615970" y="355422"/>
                  </a:lnTo>
                  <a:lnTo>
                    <a:pt x="619328" y="309664"/>
                  </a:lnTo>
                  <a:lnTo>
                    <a:pt x="615970" y="263905"/>
                  </a:lnTo>
                  <a:lnTo>
                    <a:pt x="606216" y="220230"/>
                  </a:lnTo>
                  <a:lnTo>
                    <a:pt x="590546" y="179119"/>
                  </a:lnTo>
                  <a:lnTo>
                    <a:pt x="569438" y="141050"/>
                  </a:lnTo>
                  <a:lnTo>
                    <a:pt x="543371" y="106503"/>
                  </a:lnTo>
                  <a:lnTo>
                    <a:pt x="512824" y="75956"/>
                  </a:lnTo>
                  <a:lnTo>
                    <a:pt x="478277" y="49889"/>
                  </a:lnTo>
                  <a:lnTo>
                    <a:pt x="440208" y="28781"/>
                  </a:lnTo>
                  <a:lnTo>
                    <a:pt x="399097" y="13111"/>
                  </a:lnTo>
                  <a:lnTo>
                    <a:pt x="355422" y="3357"/>
                  </a:lnTo>
                  <a:lnTo>
                    <a:pt x="309664" y="0"/>
                  </a:lnTo>
                  <a:close/>
                </a:path>
              </a:pathLst>
            </a:custGeom>
            <a:solidFill>
              <a:srgbClr val="E6E7E8"/>
            </a:solidFill>
          </p:spPr>
          <p:txBody>
            <a:bodyPr wrap="square" lIns="0" tIns="0" rIns="0" bIns="0" rtlCol="0"/>
            <a:lstStyle/>
            <a:p>
              <a:endParaRPr/>
            </a:p>
          </p:txBody>
        </p:sp>
        <p:sp>
          <p:nvSpPr>
            <p:cNvPr id="25" name="object 25"/>
            <p:cNvSpPr/>
            <p:nvPr/>
          </p:nvSpPr>
          <p:spPr>
            <a:xfrm>
              <a:off x="891895" y="4948018"/>
              <a:ext cx="323215" cy="85725"/>
            </a:xfrm>
            <a:custGeom>
              <a:avLst/>
              <a:gdLst/>
              <a:ahLst/>
              <a:cxnLst/>
              <a:rect l="l" t="t" r="r" b="b"/>
              <a:pathLst>
                <a:path w="323215" h="85725">
                  <a:moveTo>
                    <a:pt x="278739" y="0"/>
                  </a:moveTo>
                  <a:lnTo>
                    <a:pt x="44234" y="0"/>
                  </a:lnTo>
                  <a:lnTo>
                    <a:pt x="27019" y="3475"/>
                  </a:lnTo>
                  <a:lnTo>
                    <a:pt x="12958" y="12953"/>
                  </a:lnTo>
                  <a:lnTo>
                    <a:pt x="3477" y="27014"/>
                  </a:lnTo>
                  <a:lnTo>
                    <a:pt x="0" y="44234"/>
                  </a:lnTo>
                  <a:lnTo>
                    <a:pt x="0" y="85115"/>
                  </a:lnTo>
                  <a:lnTo>
                    <a:pt x="322973" y="85115"/>
                  </a:lnTo>
                  <a:lnTo>
                    <a:pt x="322973" y="44234"/>
                  </a:lnTo>
                  <a:lnTo>
                    <a:pt x="319494" y="27014"/>
                  </a:lnTo>
                  <a:lnTo>
                    <a:pt x="310010" y="12953"/>
                  </a:lnTo>
                  <a:lnTo>
                    <a:pt x="295948" y="3475"/>
                  </a:lnTo>
                  <a:lnTo>
                    <a:pt x="278739" y="0"/>
                  </a:lnTo>
                  <a:close/>
                </a:path>
              </a:pathLst>
            </a:custGeom>
            <a:solidFill>
              <a:srgbClr val="92CAEE"/>
            </a:solidFill>
          </p:spPr>
          <p:txBody>
            <a:bodyPr wrap="square" lIns="0" tIns="0" rIns="0" bIns="0" rtlCol="0"/>
            <a:lstStyle/>
            <a:p>
              <a:endParaRPr/>
            </a:p>
          </p:txBody>
        </p:sp>
        <p:sp>
          <p:nvSpPr>
            <p:cNvPr id="26" name="object 26"/>
            <p:cNvSpPr/>
            <p:nvPr/>
          </p:nvSpPr>
          <p:spPr>
            <a:xfrm>
              <a:off x="968273" y="5109730"/>
              <a:ext cx="170218" cy="187261"/>
            </a:xfrm>
            <a:prstGeom prst="rect">
              <a:avLst/>
            </a:prstGeom>
            <a:blipFill>
              <a:blip r:embed="rId5" cstate="print"/>
              <a:stretch>
                <a:fillRect/>
              </a:stretch>
            </a:blipFill>
          </p:spPr>
          <p:txBody>
            <a:bodyPr wrap="square" lIns="0" tIns="0" rIns="0" bIns="0" rtlCol="0"/>
            <a:lstStyle/>
            <a:p>
              <a:endParaRPr/>
            </a:p>
          </p:txBody>
        </p:sp>
        <p:sp>
          <p:nvSpPr>
            <p:cNvPr id="27" name="object 27"/>
            <p:cNvSpPr/>
            <p:nvPr/>
          </p:nvSpPr>
          <p:spPr>
            <a:xfrm>
              <a:off x="883373" y="4939512"/>
              <a:ext cx="340360" cy="442595"/>
            </a:xfrm>
            <a:custGeom>
              <a:avLst/>
              <a:gdLst/>
              <a:ahLst/>
              <a:cxnLst/>
              <a:rect l="l" t="t" r="r" b="b"/>
              <a:pathLst>
                <a:path w="340359" h="442595">
                  <a:moveTo>
                    <a:pt x="220599" y="293204"/>
                  </a:moveTo>
                  <a:lnTo>
                    <a:pt x="216789" y="289394"/>
                  </a:lnTo>
                  <a:lnTo>
                    <a:pt x="122961" y="289394"/>
                  </a:lnTo>
                  <a:lnTo>
                    <a:pt x="119151" y="293204"/>
                  </a:lnTo>
                  <a:lnTo>
                    <a:pt x="119151" y="302615"/>
                  </a:lnTo>
                  <a:lnTo>
                    <a:pt x="122961" y="306425"/>
                  </a:lnTo>
                  <a:lnTo>
                    <a:pt x="212077" y="306425"/>
                  </a:lnTo>
                  <a:lnTo>
                    <a:pt x="216789" y="306425"/>
                  </a:lnTo>
                  <a:lnTo>
                    <a:pt x="220599" y="302615"/>
                  </a:lnTo>
                  <a:lnTo>
                    <a:pt x="220599" y="293204"/>
                  </a:lnTo>
                  <a:close/>
                </a:path>
                <a:path w="340359" h="442595">
                  <a:moveTo>
                    <a:pt x="220599" y="259143"/>
                  </a:moveTo>
                  <a:lnTo>
                    <a:pt x="216789" y="255346"/>
                  </a:lnTo>
                  <a:lnTo>
                    <a:pt x="122961" y="255346"/>
                  </a:lnTo>
                  <a:lnTo>
                    <a:pt x="119151" y="259143"/>
                  </a:lnTo>
                  <a:lnTo>
                    <a:pt x="119151" y="268554"/>
                  </a:lnTo>
                  <a:lnTo>
                    <a:pt x="122961" y="272376"/>
                  </a:lnTo>
                  <a:lnTo>
                    <a:pt x="212077" y="272376"/>
                  </a:lnTo>
                  <a:lnTo>
                    <a:pt x="216789" y="272376"/>
                  </a:lnTo>
                  <a:lnTo>
                    <a:pt x="220599" y="268554"/>
                  </a:lnTo>
                  <a:lnTo>
                    <a:pt x="220599" y="259143"/>
                  </a:lnTo>
                  <a:close/>
                </a:path>
                <a:path w="340359" h="442595">
                  <a:moveTo>
                    <a:pt x="220599" y="225094"/>
                  </a:moveTo>
                  <a:lnTo>
                    <a:pt x="216789" y="221297"/>
                  </a:lnTo>
                  <a:lnTo>
                    <a:pt x="122961" y="221297"/>
                  </a:lnTo>
                  <a:lnTo>
                    <a:pt x="119151" y="225094"/>
                  </a:lnTo>
                  <a:lnTo>
                    <a:pt x="119151" y="234518"/>
                  </a:lnTo>
                  <a:lnTo>
                    <a:pt x="122961" y="238328"/>
                  </a:lnTo>
                  <a:lnTo>
                    <a:pt x="212077" y="238328"/>
                  </a:lnTo>
                  <a:lnTo>
                    <a:pt x="216789" y="238328"/>
                  </a:lnTo>
                  <a:lnTo>
                    <a:pt x="220599" y="234518"/>
                  </a:lnTo>
                  <a:lnTo>
                    <a:pt x="220599" y="225094"/>
                  </a:lnTo>
                  <a:close/>
                </a:path>
                <a:path w="340359" h="442595">
                  <a:moveTo>
                    <a:pt x="340004" y="42557"/>
                  </a:moveTo>
                  <a:lnTo>
                    <a:pt x="336664" y="26009"/>
                  </a:lnTo>
                  <a:lnTo>
                    <a:pt x="330593" y="17018"/>
                  </a:lnTo>
                  <a:lnTo>
                    <a:pt x="327533" y="12484"/>
                  </a:lnTo>
                  <a:lnTo>
                    <a:pt x="322973" y="9410"/>
                  </a:lnTo>
                  <a:lnTo>
                    <a:pt x="322973" y="42557"/>
                  </a:lnTo>
                  <a:lnTo>
                    <a:pt x="322973" y="85115"/>
                  </a:lnTo>
                  <a:lnTo>
                    <a:pt x="289179" y="85115"/>
                  </a:lnTo>
                  <a:lnTo>
                    <a:pt x="289179" y="102146"/>
                  </a:lnTo>
                  <a:lnTo>
                    <a:pt x="289179" y="399821"/>
                  </a:lnTo>
                  <a:lnTo>
                    <a:pt x="287172" y="409752"/>
                  </a:lnTo>
                  <a:lnTo>
                    <a:pt x="281686" y="417868"/>
                  </a:lnTo>
                  <a:lnTo>
                    <a:pt x="273545" y="423341"/>
                  </a:lnTo>
                  <a:lnTo>
                    <a:pt x="263601" y="425348"/>
                  </a:lnTo>
                  <a:lnTo>
                    <a:pt x="76263" y="425348"/>
                  </a:lnTo>
                  <a:lnTo>
                    <a:pt x="66332" y="423341"/>
                  </a:lnTo>
                  <a:lnTo>
                    <a:pt x="58204" y="417868"/>
                  </a:lnTo>
                  <a:lnTo>
                    <a:pt x="52730" y="409752"/>
                  </a:lnTo>
                  <a:lnTo>
                    <a:pt x="50711" y="399821"/>
                  </a:lnTo>
                  <a:lnTo>
                    <a:pt x="50711" y="102146"/>
                  </a:lnTo>
                  <a:lnTo>
                    <a:pt x="289179" y="102146"/>
                  </a:lnTo>
                  <a:lnTo>
                    <a:pt x="289179" y="85115"/>
                  </a:lnTo>
                  <a:lnTo>
                    <a:pt x="272122" y="85115"/>
                  </a:lnTo>
                  <a:lnTo>
                    <a:pt x="272122" y="37782"/>
                  </a:lnTo>
                  <a:lnTo>
                    <a:pt x="268312" y="33972"/>
                  </a:lnTo>
                  <a:lnTo>
                    <a:pt x="258914" y="33972"/>
                  </a:lnTo>
                  <a:lnTo>
                    <a:pt x="255117" y="37782"/>
                  </a:lnTo>
                  <a:lnTo>
                    <a:pt x="255117" y="85115"/>
                  </a:lnTo>
                  <a:lnTo>
                    <a:pt x="238086" y="85115"/>
                  </a:lnTo>
                  <a:lnTo>
                    <a:pt x="238086" y="37782"/>
                  </a:lnTo>
                  <a:lnTo>
                    <a:pt x="234276" y="33972"/>
                  </a:lnTo>
                  <a:lnTo>
                    <a:pt x="224853" y="33972"/>
                  </a:lnTo>
                  <a:lnTo>
                    <a:pt x="221068" y="37782"/>
                  </a:lnTo>
                  <a:lnTo>
                    <a:pt x="221068" y="85115"/>
                  </a:lnTo>
                  <a:lnTo>
                    <a:pt x="204038" y="85115"/>
                  </a:lnTo>
                  <a:lnTo>
                    <a:pt x="204038" y="37782"/>
                  </a:lnTo>
                  <a:lnTo>
                    <a:pt x="200240" y="33972"/>
                  </a:lnTo>
                  <a:lnTo>
                    <a:pt x="190817" y="33972"/>
                  </a:lnTo>
                  <a:lnTo>
                    <a:pt x="187032" y="37782"/>
                  </a:lnTo>
                  <a:lnTo>
                    <a:pt x="187032" y="85115"/>
                  </a:lnTo>
                  <a:lnTo>
                    <a:pt x="17030" y="85115"/>
                  </a:lnTo>
                  <a:lnTo>
                    <a:pt x="17030" y="42557"/>
                  </a:lnTo>
                  <a:lnTo>
                    <a:pt x="19050" y="32626"/>
                  </a:lnTo>
                  <a:lnTo>
                    <a:pt x="24523" y="24511"/>
                  </a:lnTo>
                  <a:lnTo>
                    <a:pt x="32639" y="19024"/>
                  </a:lnTo>
                  <a:lnTo>
                    <a:pt x="42557" y="17018"/>
                  </a:lnTo>
                  <a:lnTo>
                    <a:pt x="297446" y="17018"/>
                  </a:lnTo>
                  <a:lnTo>
                    <a:pt x="307378" y="19024"/>
                  </a:lnTo>
                  <a:lnTo>
                    <a:pt x="315493" y="24511"/>
                  </a:lnTo>
                  <a:lnTo>
                    <a:pt x="320967" y="32626"/>
                  </a:lnTo>
                  <a:lnTo>
                    <a:pt x="322973" y="42557"/>
                  </a:lnTo>
                  <a:lnTo>
                    <a:pt x="322973" y="9410"/>
                  </a:lnTo>
                  <a:lnTo>
                    <a:pt x="314007" y="3352"/>
                  </a:lnTo>
                  <a:lnTo>
                    <a:pt x="297446" y="0"/>
                  </a:lnTo>
                  <a:lnTo>
                    <a:pt x="42557" y="0"/>
                  </a:lnTo>
                  <a:lnTo>
                    <a:pt x="26022" y="3352"/>
                  </a:lnTo>
                  <a:lnTo>
                    <a:pt x="12496" y="12484"/>
                  </a:lnTo>
                  <a:lnTo>
                    <a:pt x="3352" y="26009"/>
                  </a:lnTo>
                  <a:lnTo>
                    <a:pt x="0" y="42557"/>
                  </a:lnTo>
                  <a:lnTo>
                    <a:pt x="0" y="98348"/>
                  </a:lnTo>
                  <a:lnTo>
                    <a:pt x="3797" y="102146"/>
                  </a:lnTo>
                  <a:lnTo>
                    <a:pt x="33680" y="102146"/>
                  </a:lnTo>
                  <a:lnTo>
                    <a:pt x="33680" y="399821"/>
                  </a:lnTo>
                  <a:lnTo>
                    <a:pt x="37033" y="416369"/>
                  </a:lnTo>
                  <a:lnTo>
                    <a:pt x="46177" y="429907"/>
                  </a:lnTo>
                  <a:lnTo>
                    <a:pt x="59715" y="439026"/>
                  </a:lnTo>
                  <a:lnTo>
                    <a:pt x="76263" y="442379"/>
                  </a:lnTo>
                  <a:lnTo>
                    <a:pt x="263601" y="442379"/>
                  </a:lnTo>
                  <a:lnTo>
                    <a:pt x="280174" y="439026"/>
                  </a:lnTo>
                  <a:lnTo>
                    <a:pt x="293712" y="429907"/>
                  </a:lnTo>
                  <a:lnTo>
                    <a:pt x="296786" y="425348"/>
                  </a:lnTo>
                  <a:lnTo>
                    <a:pt x="302844" y="416369"/>
                  </a:lnTo>
                  <a:lnTo>
                    <a:pt x="306184" y="399821"/>
                  </a:lnTo>
                  <a:lnTo>
                    <a:pt x="306184" y="102146"/>
                  </a:lnTo>
                  <a:lnTo>
                    <a:pt x="336194" y="102146"/>
                  </a:lnTo>
                  <a:lnTo>
                    <a:pt x="340004" y="98348"/>
                  </a:lnTo>
                  <a:lnTo>
                    <a:pt x="340004" y="85115"/>
                  </a:lnTo>
                  <a:lnTo>
                    <a:pt x="340004" y="42557"/>
                  </a:lnTo>
                  <a:close/>
                </a:path>
              </a:pathLst>
            </a:custGeom>
            <a:solidFill>
              <a:srgbClr val="164777"/>
            </a:solidFill>
          </p:spPr>
          <p:txBody>
            <a:bodyPr wrap="square" lIns="0" tIns="0" rIns="0" bIns="0" rtlCol="0"/>
            <a:lstStyle/>
            <a:p>
              <a:endParaRPr/>
            </a:p>
          </p:txBody>
        </p:sp>
      </p:grpSp>
      <p:pic>
        <p:nvPicPr>
          <p:cNvPr id="2" name="Graphic 1">
            <a:extLst>
              <a:ext uri="{FF2B5EF4-FFF2-40B4-BE49-F238E27FC236}">
                <a16:creationId xmlns:a16="http://schemas.microsoft.com/office/drawing/2014/main" id="{02968C7D-815B-BC02-CE1C-DE027ECECB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48765" y="6258275"/>
            <a:ext cx="2304288" cy="256032"/>
          </a:xfrm>
          <a:prstGeom prst="rect">
            <a:avLst/>
          </a:prstGeom>
        </p:spPr>
      </p:pic>
      <p:pic>
        <p:nvPicPr>
          <p:cNvPr id="4" name="Picture 3" descr="A person packing a suitcase&#10;&#10;Description automatically generated">
            <a:extLst>
              <a:ext uri="{FF2B5EF4-FFF2-40B4-BE49-F238E27FC236}">
                <a16:creationId xmlns:a16="http://schemas.microsoft.com/office/drawing/2014/main" id="{B2751015-7BA4-49DF-0A1A-DDBF222DFF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FF06E23B-142C-4739-ADC5-9714594FB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 y="3462527"/>
            <a:ext cx="3127248" cy="3395472"/>
          </a:xfrm>
          <a:prstGeom prst="rect">
            <a:avLst/>
          </a:prstGeom>
        </p:spPr>
      </p:pic>
      <p:pic>
        <p:nvPicPr>
          <p:cNvPr id="51" name="Picture 50">
            <a:extLst>
              <a:ext uri="{FF2B5EF4-FFF2-40B4-BE49-F238E27FC236}">
                <a16:creationId xmlns:a16="http://schemas.microsoft.com/office/drawing/2014/main" id="{0AEA6E16-90D3-4486-9808-CED53D47C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 y="1562"/>
            <a:ext cx="3127248" cy="3395472"/>
          </a:xfrm>
          <a:prstGeom prst="rect">
            <a:avLst/>
          </a:prstGeom>
        </p:spPr>
      </p:pic>
      <p:sp>
        <p:nvSpPr>
          <p:cNvPr id="47" name="Slide Number Placeholder 46">
            <a:extLst>
              <a:ext uri="{FF2B5EF4-FFF2-40B4-BE49-F238E27FC236}">
                <a16:creationId xmlns:a16="http://schemas.microsoft.com/office/drawing/2014/main" id="{4122CC9A-CF09-45D2-8FF4-5773EA3C4A92}"/>
              </a:ext>
            </a:extLst>
          </p:cNvPr>
          <p:cNvSpPr>
            <a:spLocks noGrp="1"/>
          </p:cNvSpPr>
          <p:nvPr>
            <p:ph type="sldNum" sz="quarter" idx="10"/>
          </p:nvPr>
        </p:nvSpPr>
        <p:spPr/>
        <p:txBody>
          <a:bodyPr/>
          <a:lstStyle/>
          <a:p>
            <a:pPr marL="38100">
              <a:lnSpc>
                <a:spcPts val="1030"/>
              </a:lnSpc>
            </a:pPr>
            <a:fld id="{81D60167-4931-47E6-BA6A-407CBD079E47}" type="slidenum">
              <a:rPr lang="en-US" smtClean="0"/>
              <a:t>6</a:t>
            </a:fld>
            <a:endParaRPr lang="en-US" dirty="0"/>
          </a:p>
        </p:txBody>
      </p:sp>
      <p:sp>
        <p:nvSpPr>
          <p:cNvPr id="26" name="object 26"/>
          <p:cNvSpPr txBox="1">
            <a:spLocks noGrp="1"/>
          </p:cNvSpPr>
          <p:nvPr>
            <p:ph type="title" idx="4294967295"/>
          </p:nvPr>
        </p:nvSpPr>
        <p:spPr>
          <a:xfrm>
            <a:off x="3528392" y="393190"/>
            <a:ext cx="4922838" cy="422275"/>
          </a:xfrm>
          <a:prstGeom prst="rect">
            <a:avLst/>
          </a:prstGeom>
        </p:spPr>
        <p:txBody>
          <a:bodyPr vert="horz" wrap="square" lIns="0" tIns="12700" rIns="0" bIns="0" rtlCol="0">
            <a:spAutoFit/>
          </a:bodyPr>
          <a:lstStyle/>
          <a:p>
            <a:pPr marL="38100">
              <a:lnSpc>
                <a:spcPct val="100000"/>
              </a:lnSpc>
              <a:spcBef>
                <a:spcPts val="100"/>
              </a:spcBef>
            </a:pPr>
            <a:r>
              <a:rPr dirty="0"/>
              <a:t>Added support to </a:t>
            </a:r>
            <a:r>
              <a:rPr spc="-5" dirty="0"/>
              <a:t>help </a:t>
            </a:r>
            <a:r>
              <a:rPr dirty="0"/>
              <a:t>you</a:t>
            </a:r>
            <a:r>
              <a:rPr spc="-60" dirty="0"/>
              <a:t> </a:t>
            </a:r>
            <a:r>
              <a:rPr spc="-5" dirty="0"/>
              <a:t>thrive</a:t>
            </a:r>
            <a:r>
              <a:rPr sz="1950" spc="-7" baseline="34188" dirty="0"/>
              <a:t>1</a:t>
            </a:r>
            <a:endParaRPr sz="1950" baseline="34188" dirty="0"/>
          </a:p>
        </p:txBody>
      </p:sp>
      <p:grpSp>
        <p:nvGrpSpPr>
          <p:cNvPr id="3" name="Group 2">
            <a:extLst>
              <a:ext uri="{FF2B5EF4-FFF2-40B4-BE49-F238E27FC236}">
                <a16:creationId xmlns:a16="http://schemas.microsoft.com/office/drawing/2014/main" id="{AE366DC3-5D28-4B93-8A54-B365A5C14073}"/>
              </a:ext>
            </a:extLst>
          </p:cNvPr>
          <p:cNvGrpSpPr/>
          <p:nvPr/>
        </p:nvGrpSpPr>
        <p:grpSpPr>
          <a:xfrm>
            <a:off x="7830665" y="1350455"/>
            <a:ext cx="3370068" cy="619760"/>
            <a:chOff x="7830665" y="1191443"/>
            <a:chExt cx="3370068" cy="619760"/>
          </a:xfrm>
        </p:grpSpPr>
        <p:grpSp>
          <p:nvGrpSpPr>
            <p:cNvPr id="14" name="object 14"/>
            <p:cNvGrpSpPr/>
            <p:nvPr/>
          </p:nvGrpSpPr>
          <p:grpSpPr>
            <a:xfrm>
              <a:off x="7830665" y="1191443"/>
              <a:ext cx="619760" cy="619760"/>
              <a:chOff x="7830665" y="1531085"/>
              <a:chExt cx="619760" cy="619760"/>
            </a:xfrm>
          </p:grpSpPr>
          <p:sp>
            <p:nvSpPr>
              <p:cNvPr id="15" name="object 15"/>
              <p:cNvSpPr/>
              <p:nvPr/>
            </p:nvSpPr>
            <p:spPr>
              <a:xfrm>
                <a:off x="7830665" y="1531085"/>
                <a:ext cx="619760" cy="619760"/>
              </a:xfrm>
              <a:custGeom>
                <a:avLst/>
                <a:gdLst/>
                <a:ahLst/>
                <a:cxnLst/>
                <a:rect l="l" t="t" r="r" b="b"/>
                <a:pathLst>
                  <a:path w="619759" h="619760">
                    <a:moveTo>
                      <a:pt x="309664" y="0"/>
                    </a:moveTo>
                    <a:lnTo>
                      <a:pt x="263905" y="3357"/>
                    </a:lnTo>
                    <a:lnTo>
                      <a:pt x="220230" y="13111"/>
                    </a:lnTo>
                    <a:lnTo>
                      <a:pt x="179119" y="28781"/>
                    </a:lnTo>
                    <a:lnTo>
                      <a:pt x="141050" y="49889"/>
                    </a:lnTo>
                    <a:lnTo>
                      <a:pt x="106503" y="75956"/>
                    </a:lnTo>
                    <a:lnTo>
                      <a:pt x="75956" y="106503"/>
                    </a:lnTo>
                    <a:lnTo>
                      <a:pt x="49889" y="141050"/>
                    </a:lnTo>
                    <a:lnTo>
                      <a:pt x="28781" y="179119"/>
                    </a:lnTo>
                    <a:lnTo>
                      <a:pt x="13111" y="220230"/>
                    </a:lnTo>
                    <a:lnTo>
                      <a:pt x="3357" y="263905"/>
                    </a:lnTo>
                    <a:lnTo>
                      <a:pt x="0" y="309664"/>
                    </a:lnTo>
                    <a:lnTo>
                      <a:pt x="3357" y="355422"/>
                    </a:lnTo>
                    <a:lnTo>
                      <a:pt x="13111" y="399097"/>
                    </a:lnTo>
                    <a:lnTo>
                      <a:pt x="28781" y="440208"/>
                    </a:lnTo>
                    <a:lnTo>
                      <a:pt x="49889" y="478277"/>
                    </a:lnTo>
                    <a:lnTo>
                      <a:pt x="75956" y="512824"/>
                    </a:lnTo>
                    <a:lnTo>
                      <a:pt x="106503" y="543371"/>
                    </a:lnTo>
                    <a:lnTo>
                      <a:pt x="141050" y="569438"/>
                    </a:lnTo>
                    <a:lnTo>
                      <a:pt x="179119" y="590546"/>
                    </a:lnTo>
                    <a:lnTo>
                      <a:pt x="220230" y="606216"/>
                    </a:lnTo>
                    <a:lnTo>
                      <a:pt x="263905" y="615970"/>
                    </a:lnTo>
                    <a:lnTo>
                      <a:pt x="309664" y="619328"/>
                    </a:lnTo>
                    <a:lnTo>
                      <a:pt x="355422" y="615970"/>
                    </a:lnTo>
                    <a:lnTo>
                      <a:pt x="399097" y="606216"/>
                    </a:lnTo>
                    <a:lnTo>
                      <a:pt x="440208" y="590546"/>
                    </a:lnTo>
                    <a:lnTo>
                      <a:pt x="478277" y="569438"/>
                    </a:lnTo>
                    <a:lnTo>
                      <a:pt x="512824" y="543371"/>
                    </a:lnTo>
                    <a:lnTo>
                      <a:pt x="543371" y="512824"/>
                    </a:lnTo>
                    <a:lnTo>
                      <a:pt x="569438" y="478277"/>
                    </a:lnTo>
                    <a:lnTo>
                      <a:pt x="590546" y="440208"/>
                    </a:lnTo>
                    <a:lnTo>
                      <a:pt x="606216" y="399097"/>
                    </a:lnTo>
                    <a:lnTo>
                      <a:pt x="615970" y="355422"/>
                    </a:lnTo>
                    <a:lnTo>
                      <a:pt x="619328" y="309664"/>
                    </a:lnTo>
                    <a:lnTo>
                      <a:pt x="615970" y="263905"/>
                    </a:lnTo>
                    <a:lnTo>
                      <a:pt x="606216" y="220230"/>
                    </a:lnTo>
                    <a:lnTo>
                      <a:pt x="590546" y="179119"/>
                    </a:lnTo>
                    <a:lnTo>
                      <a:pt x="569438" y="141050"/>
                    </a:lnTo>
                    <a:lnTo>
                      <a:pt x="543371" y="106503"/>
                    </a:lnTo>
                    <a:lnTo>
                      <a:pt x="512824" y="75956"/>
                    </a:lnTo>
                    <a:lnTo>
                      <a:pt x="478277" y="49889"/>
                    </a:lnTo>
                    <a:lnTo>
                      <a:pt x="440208" y="28781"/>
                    </a:lnTo>
                    <a:lnTo>
                      <a:pt x="399097" y="13111"/>
                    </a:lnTo>
                    <a:lnTo>
                      <a:pt x="355422" y="3357"/>
                    </a:lnTo>
                    <a:lnTo>
                      <a:pt x="309664" y="0"/>
                    </a:lnTo>
                    <a:close/>
                  </a:path>
                </a:pathLst>
              </a:custGeom>
              <a:solidFill>
                <a:srgbClr val="E6E7E8"/>
              </a:solidFill>
            </p:spPr>
            <p:txBody>
              <a:bodyPr wrap="square" lIns="0" tIns="0" rIns="0" bIns="0" rtlCol="0"/>
              <a:lstStyle/>
              <a:p>
                <a:endParaRPr/>
              </a:p>
            </p:txBody>
          </p:sp>
          <p:sp>
            <p:nvSpPr>
              <p:cNvPr id="16" name="object 16"/>
              <p:cNvSpPr/>
              <p:nvPr/>
            </p:nvSpPr>
            <p:spPr>
              <a:xfrm>
                <a:off x="8078548" y="1851559"/>
                <a:ext cx="123585" cy="116852"/>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7922288" y="1619572"/>
                <a:ext cx="436245" cy="398145"/>
              </a:xfrm>
              <a:custGeom>
                <a:avLst/>
                <a:gdLst/>
                <a:ahLst/>
                <a:cxnLst/>
                <a:rect l="l" t="t" r="r" b="b"/>
                <a:pathLst>
                  <a:path w="436245" h="398144">
                    <a:moveTo>
                      <a:pt x="222605" y="0"/>
                    </a:moveTo>
                    <a:lnTo>
                      <a:pt x="213474" y="0"/>
                    </a:lnTo>
                    <a:lnTo>
                      <a:pt x="209740" y="3708"/>
                    </a:lnTo>
                    <a:lnTo>
                      <a:pt x="209753" y="133946"/>
                    </a:lnTo>
                    <a:lnTo>
                      <a:pt x="204076" y="135699"/>
                    </a:lnTo>
                    <a:lnTo>
                      <a:pt x="198767" y="139077"/>
                    </a:lnTo>
                    <a:lnTo>
                      <a:pt x="194652" y="144018"/>
                    </a:lnTo>
                    <a:lnTo>
                      <a:pt x="144856" y="205905"/>
                    </a:lnTo>
                    <a:lnTo>
                      <a:pt x="144881" y="206032"/>
                    </a:lnTo>
                    <a:lnTo>
                      <a:pt x="4584" y="383400"/>
                    </a:lnTo>
                    <a:lnTo>
                      <a:pt x="0" y="389267"/>
                    </a:lnTo>
                    <a:lnTo>
                      <a:pt x="3924" y="398132"/>
                    </a:lnTo>
                    <a:lnTo>
                      <a:pt x="432155" y="398132"/>
                    </a:lnTo>
                    <a:lnTo>
                      <a:pt x="436079" y="389267"/>
                    </a:lnTo>
                    <a:lnTo>
                      <a:pt x="428953" y="380174"/>
                    </a:lnTo>
                    <a:lnTo>
                      <a:pt x="29070" y="380174"/>
                    </a:lnTo>
                    <a:lnTo>
                      <a:pt x="207416" y="154609"/>
                    </a:lnTo>
                    <a:lnTo>
                      <a:pt x="210337" y="151066"/>
                    </a:lnTo>
                    <a:lnTo>
                      <a:pt x="214109" y="149123"/>
                    </a:lnTo>
                    <a:lnTo>
                      <a:pt x="245566" y="149123"/>
                    </a:lnTo>
                    <a:lnTo>
                      <a:pt x="241414" y="144018"/>
                    </a:lnTo>
                    <a:lnTo>
                      <a:pt x="237299" y="139065"/>
                    </a:lnTo>
                    <a:lnTo>
                      <a:pt x="232003" y="135699"/>
                    </a:lnTo>
                    <a:lnTo>
                      <a:pt x="226301" y="133946"/>
                    </a:lnTo>
                    <a:lnTo>
                      <a:pt x="226326" y="99428"/>
                    </a:lnTo>
                    <a:lnTo>
                      <a:pt x="337540" y="99428"/>
                    </a:lnTo>
                    <a:lnTo>
                      <a:pt x="326789" y="81953"/>
                    </a:lnTo>
                    <a:lnTo>
                      <a:pt x="226961" y="81953"/>
                    </a:lnTo>
                    <a:lnTo>
                      <a:pt x="226961" y="34036"/>
                    </a:lnTo>
                    <a:lnTo>
                      <a:pt x="326849" y="34036"/>
                    </a:lnTo>
                    <a:lnTo>
                      <a:pt x="337311" y="16560"/>
                    </a:lnTo>
                    <a:lnTo>
                      <a:pt x="226326" y="16560"/>
                    </a:lnTo>
                    <a:lnTo>
                      <a:pt x="226326" y="3708"/>
                    </a:lnTo>
                    <a:lnTo>
                      <a:pt x="222605" y="0"/>
                    </a:lnTo>
                    <a:close/>
                  </a:path>
                  <a:path w="436245" h="398144">
                    <a:moveTo>
                      <a:pt x="245566" y="149123"/>
                    </a:moveTo>
                    <a:lnTo>
                      <a:pt x="221970" y="149123"/>
                    </a:lnTo>
                    <a:lnTo>
                      <a:pt x="225755" y="151066"/>
                    </a:lnTo>
                    <a:lnTo>
                      <a:pt x="228663" y="154609"/>
                    </a:lnTo>
                    <a:lnTo>
                      <a:pt x="406984" y="380174"/>
                    </a:lnTo>
                    <a:lnTo>
                      <a:pt x="428953" y="380174"/>
                    </a:lnTo>
                    <a:lnTo>
                      <a:pt x="288632" y="202069"/>
                    </a:lnTo>
                    <a:lnTo>
                      <a:pt x="245566" y="149123"/>
                    </a:lnTo>
                    <a:close/>
                  </a:path>
                  <a:path w="436245" h="398144">
                    <a:moveTo>
                      <a:pt x="326849" y="34036"/>
                    </a:moveTo>
                    <a:lnTo>
                      <a:pt x="306704" y="34036"/>
                    </a:lnTo>
                    <a:lnTo>
                      <a:pt x="293014" y="56908"/>
                    </a:lnTo>
                    <a:lnTo>
                      <a:pt x="293039" y="60096"/>
                    </a:lnTo>
                    <a:lnTo>
                      <a:pt x="294563" y="62598"/>
                    </a:lnTo>
                    <a:lnTo>
                      <a:pt x="306489" y="81953"/>
                    </a:lnTo>
                    <a:lnTo>
                      <a:pt x="326789" y="81953"/>
                    </a:lnTo>
                    <a:lnTo>
                      <a:pt x="312280" y="58369"/>
                    </a:lnTo>
                    <a:lnTo>
                      <a:pt x="326849" y="34036"/>
                    </a:lnTo>
                    <a:close/>
                  </a:path>
                </a:pathLst>
              </a:custGeom>
              <a:solidFill>
                <a:srgbClr val="164777"/>
              </a:solidFill>
            </p:spPr>
            <p:txBody>
              <a:bodyPr wrap="square" lIns="0" tIns="0" rIns="0" bIns="0" rtlCol="0"/>
              <a:lstStyle/>
              <a:p>
                <a:endParaRPr/>
              </a:p>
            </p:txBody>
          </p:sp>
        </p:grpSp>
        <p:sp>
          <p:nvSpPr>
            <p:cNvPr id="30" name="object 30"/>
            <p:cNvSpPr txBox="1"/>
            <p:nvPr/>
          </p:nvSpPr>
          <p:spPr>
            <a:xfrm>
              <a:off x="8568658" y="1232162"/>
              <a:ext cx="2632075" cy="497444"/>
            </a:xfrm>
            <a:prstGeom prst="rect">
              <a:avLst/>
            </a:prstGeom>
          </p:spPr>
          <p:txBody>
            <a:bodyPr vert="horz" wrap="square" lIns="0" tIns="2540" rIns="0" bIns="0" rtlCol="0">
              <a:spAutoFit/>
            </a:bodyPr>
            <a:lstStyle/>
            <a:p>
              <a:pPr marL="38100" marR="30480">
                <a:lnSpc>
                  <a:spcPct val="104200"/>
                </a:lnSpc>
                <a:spcBef>
                  <a:spcPts val="20"/>
                </a:spcBef>
              </a:pPr>
              <a:r>
                <a:rPr sz="1600" dirty="0">
                  <a:solidFill>
                    <a:srgbClr val="000101"/>
                  </a:solidFill>
                  <a:latin typeface="Arial"/>
                  <a:cs typeface="Arial"/>
                </a:rPr>
                <a:t>On-site </a:t>
              </a:r>
              <a:r>
                <a:rPr sz="1600" spc="-5" dirty="0">
                  <a:solidFill>
                    <a:srgbClr val="000101"/>
                  </a:solidFill>
                  <a:latin typeface="Arial"/>
                  <a:cs typeface="Arial"/>
                </a:rPr>
                <a:t>health education  </a:t>
              </a:r>
              <a:r>
                <a:rPr sz="1600" dirty="0">
                  <a:solidFill>
                    <a:srgbClr val="000101"/>
                  </a:solidFill>
                  <a:latin typeface="Arial"/>
                  <a:cs typeface="Arial"/>
                </a:rPr>
                <a:t>classes </a:t>
              </a:r>
              <a:r>
                <a:rPr sz="1600" spc="-5" dirty="0">
                  <a:solidFill>
                    <a:srgbClr val="000101"/>
                  </a:solidFill>
                  <a:latin typeface="Arial"/>
                  <a:cs typeface="Arial"/>
                </a:rPr>
                <a:t>and </a:t>
              </a:r>
              <a:r>
                <a:rPr sz="1600" dirty="0">
                  <a:solidFill>
                    <a:srgbClr val="000101"/>
                  </a:solidFill>
                  <a:latin typeface="Arial"/>
                  <a:cs typeface="Arial"/>
                </a:rPr>
                <a:t>support</a:t>
              </a:r>
              <a:r>
                <a:rPr sz="1600" spc="-85" dirty="0">
                  <a:solidFill>
                    <a:srgbClr val="000101"/>
                  </a:solidFill>
                  <a:latin typeface="Arial"/>
                  <a:cs typeface="Arial"/>
                </a:rPr>
                <a:t> </a:t>
              </a:r>
              <a:r>
                <a:rPr sz="1600" spc="-5" dirty="0">
                  <a:solidFill>
                    <a:srgbClr val="000101"/>
                  </a:solidFill>
                  <a:latin typeface="Arial"/>
                  <a:cs typeface="Arial"/>
                </a:rPr>
                <a:t>groups</a:t>
              </a:r>
              <a:endParaRPr sz="1500" baseline="27777" dirty="0">
                <a:latin typeface="Arial"/>
                <a:cs typeface="Arial"/>
              </a:endParaRPr>
            </a:p>
          </p:txBody>
        </p:sp>
      </p:grpSp>
      <p:grpSp>
        <p:nvGrpSpPr>
          <p:cNvPr id="8" name="Group 7">
            <a:extLst>
              <a:ext uri="{FF2B5EF4-FFF2-40B4-BE49-F238E27FC236}">
                <a16:creationId xmlns:a16="http://schemas.microsoft.com/office/drawing/2014/main" id="{58A7C19F-8BA7-4CF5-8E70-EFE1B19BF0C8}"/>
              </a:ext>
            </a:extLst>
          </p:cNvPr>
          <p:cNvGrpSpPr/>
          <p:nvPr/>
        </p:nvGrpSpPr>
        <p:grpSpPr>
          <a:xfrm>
            <a:off x="3555997" y="3294275"/>
            <a:ext cx="3937530" cy="1091283"/>
            <a:chOff x="3555997" y="4027195"/>
            <a:chExt cx="3937530" cy="1091283"/>
          </a:xfrm>
        </p:grpSpPr>
        <p:pic>
          <p:nvPicPr>
            <p:cNvPr id="68" name="Graphic 67">
              <a:extLst>
                <a:ext uri="{FF2B5EF4-FFF2-40B4-BE49-F238E27FC236}">
                  <a16:creationId xmlns:a16="http://schemas.microsoft.com/office/drawing/2014/main" id="{B1DCAF75-DC04-43A3-AFC5-6AC72CEFC9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55997" y="4027195"/>
              <a:ext cx="621792" cy="621792"/>
            </a:xfrm>
            <a:prstGeom prst="rect">
              <a:avLst/>
            </a:prstGeom>
          </p:spPr>
        </p:pic>
        <p:sp>
          <p:nvSpPr>
            <p:cNvPr id="31" name="object 31"/>
            <p:cNvSpPr txBox="1"/>
            <p:nvPr/>
          </p:nvSpPr>
          <p:spPr>
            <a:xfrm>
              <a:off x="4366279" y="4108843"/>
              <a:ext cx="3127248" cy="1009635"/>
            </a:xfrm>
            <a:prstGeom prst="rect">
              <a:avLst/>
            </a:prstGeom>
          </p:spPr>
          <p:txBody>
            <a:bodyPr vert="horz" wrap="square" lIns="0" tIns="2540" rIns="0" bIns="0" rtlCol="0">
              <a:spAutoFit/>
            </a:bodyPr>
            <a:lstStyle/>
            <a:p>
              <a:pPr marL="12700" marR="5080">
                <a:lnSpc>
                  <a:spcPct val="104200"/>
                </a:lnSpc>
                <a:spcBef>
                  <a:spcPts val="20"/>
                </a:spcBef>
              </a:pPr>
              <a:r>
                <a:rPr sz="1600" spc="-5" dirty="0">
                  <a:solidFill>
                    <a:srgbClr val="000101"/>
                  </a:solidFill>
                  <a:latin typeface="Arial"/>
                  <a:cs typeface="Arial"/>
                </a:rPr>
                <a:t>Reduced </a:t>
              </a:r>
              <a:r>
                <a:rPr sz="1600" dirty="0">
                  <a:solidFill>
                    <a:srgbClr val="000101"/>
                  </a:solidFill>
                  <a:latin typeface="Arial"/>
                  <a:cs typeface="Arial"/>
                </a:rPr>
                <a:t>rates </a:t>
              </a:r>
              <a:r>
                <a:rPr sz="1600" spc="-5" dirty="0">
                  <a:solidFill>
                    <a:srgbClr val="000101"/>
                  </a:solidFill>
                  <a:latin typeface="Arial"/>
                  <a:cs typeface="Arial"/>
                </a:rPr>
                <a:t>on </a:t>
              </a:r>
              <a:r>
                <a:rPr sz="1600" dirty="0">
                  <a:solidFill>
                    <a:srgbClr val="000101"/>
                  </a:solidFill>
                  <a:latin typeface="Arial"/>
                  <a:cs typeface="Arial"/>
                </a:rPr>
                <a:t>specialty </a:t>
              </a:r>
              <a:br>
                <a:rPr lang="en-US" sz="1600" dirty="0">
                  <a:solidFill>
                    <a:srgbClr val="000101"/>
                  </a:solidFill>
                  <a:latin typeface="Arial"/>
                  <a:cs typeface="Arial"/>
                </a:rPr>
              </a:br>
              <a:r>
                <a:rPr sz="1600" dirty="0">
                  <a:solidFill>
                    <a:srgbClr val="000101"/>
                  </a:solidFill>
                  <a:latin typeface="Arial"/>
                  <a:cs typeface="Arial"/>
                </a:rPr>
                <a:t>care </a:t>
              </a:r>
              <a:r>
                <a:rPr sz="1600" spc="-20" dirty="0">
                  <a:solidFill>
                    <a:srgbClr val="000101"/>
                  </a:solidFill>
                  <a:latin typeface="Arial"/>
                  <a:cs typeface="Arial"/>
                </a:rPr>
                <a:t>services </a:t>
              </a:r>
              <a:r>
                <a:rPr sz="1600" spc="-15" dirty="0">
                  <a:solidFill>
                    <a:srgbClr val="000101"/>
                  </a:solidFill>
                  <a:latin typeface="Arial"/>
                  <a:cs typeface="Arial"/>
                </a:rPr>
                <a:t>like </a:t>
              </a:r>
              <a:r>
                <a:rPr sz="1600" spc="-20" dirty="0">
                  <a:solidFill>
                    <a:srgbClr val="000101"/>
                  </a:solidFill>
                  <a:latin typeface="Arial"/>
                  <a:cs typeface="Arial"/>
                </a:rPr>
                <a:t>acupuncture, </a:t>
              </a:r>
              <a:br>
                <a:rPr lang="en-US" sz="1600" spc="-20" dirty="0">
                  <a:solidFill>
                    <a:srgbClr val="000101"/>
                  </a:solidFill>
                  <a:latin typeface="Arial"/>
                  <a:cs typeface="Arial"/>
                </a:rPr>
              </a:br>
              <a:r>
                <a:rPr sz="1600" spc="-20" dirty="0">
                  <a:solidFill>
                    <a:srgbClr val="000101"/>
                  </a:solidFill>
                  <a:latin typeface="Arial"/>
                  <a:cs typeface="Arial"/>
                </a:rPr>
                <a:t>chiropractic </a:t>
              </a:r>
              <a:r>
                <a:rPr sz="1600" dirty="0">
                  <a:solidFill>
                    <a:srgbClr val="000101"/>
                  </a:solidFill>
                  <a:latin typeface="Arial"/>
                  <a:cs typeface="Arial"/>
                </a:rPr>
                <a:t>care, </a:t>
              </a:r>
              <a:r>
                <a:rPr sz="1600" spc="-5" dirty="0">
                  <a:solidFill>
                    <a:srgbClr val="000101"/>
                  </a:solidFill>
                  <a:latin typeface="Arial"/>
                  <a:cs typeface="Arial"/>
                </a:rPr>
                <a:t>and </a:t>
              </a:r>
              <a:r>
                <a:rPr sz="1600" dirty="0">
                  <a:solidFill>
                    <a:srgbClr val="000101"/>
                  </a:solidFill>
                  <a:latin typeface="Arial"/>
                  <a:cs typeface="Arial"/>
                </a:rPr>
                <a:t>massage</a:t>
              </a:r>
              <a:r>
                <a:rPr sz="1600" spc="-20" dirty="0">
                  <a:solidFill>
                    <a:srgbClr val="000101"/>
                  </a:solidFill>
                  <a:latin typeface="Arial"/>
                  <a:cs typeface="Arial"/>
                </a:rPr>
                <a:t> </a:t>
              </a:r>
              <a:br>
                <a:rPr lang="en-US" sz="1600" spc="-20" dirty="0">
                  <a:solidFill>
                    <a:srgbClr val="000101"/>
                  </a:solidFill>
                  <a:latin typeface="Arial"/>
                  <a:cs typeface="Arial"/>
                </a:rPr>
              </a:br>
              <a:r>
                <a:rPr sz="1600" dirty="0">
                  <a:solidFill>
                    <a:srgbClr val="000101"/>
                  </a:solidFill>
                  <a:latin typeface="Arial"/>
                  <a:cs typeface="Arial"/>
                </a:rPr>
                <a:t>therapy</a:t>
              </a:r>
              <a:endParaRPr sz="1600" dirty="0">
                <a:latin typeface="Arial"/>
                <a:cs typeface="Arial"/>
              </a:endParaRPr>
            </a:p>
          </p:txBody>
        </p:sp>
      </p:grpSp>
      <p:grpSp>
        <p:nvGrpSpPr>
          <p:cNvPr id="4" name="Group 3">
            <a:extLst>
              <a:ext uri="{FF2B5EF4-FFF2-40B4-BE49-F238E27FC236}">
                <a16:creationId xmlns:a16="http://schemas.microsoft.com/office/drawing/2014/main" id="{8F19CC15-FB06-4505-807A-CF83FE90444A}"/>
              </a:ext>
            </a:extLst>
          </p:cNvPr>
          <p:cNvGrpSpPr/>
          <p:nvPr/>
        </p:nvGrpSpPr>
        <p:grpSpPr>
          <a:xfrm>
            <a:off x="3555997" y="1338034"/>
            <a:ext cx="3418227" cy="621792"/>
            <a:chOff x="3555997" y="2108683"/>
            <a:chExt cx="3418227" cy="621792"/>
          </a:xfrm>
        </p:grpSpPr>
        <p:pic>
          <p:nvPicPr>
            <p:cNvPr id="74" name="Graphic 73">
              <a:extLst>
                <a:ext uri="{FF2B5EF4-FFF2-40B4-BE49-F238E27FC236}">
                  <a16:creationId xmlns:a16="http://schemas.microsoft.com/office/drawing/2014/main" id="{0DE81248-50AB-427A-980C-10597EB20B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55997" y="2108683"/>
              <a:ext cx="621792" cy="621792"/>
            </a:xfrm>
            <a:prstGeom prst="rect">
              <a:avLst/>
            </a:prstGeom>
          </p:spPr>
        </p:pic>
        <p:sp>
          <p:nvSpPr>
            <p:cNvPr id="32" name="object 32"/>
            <p:cNvSpPr txBox="1"/>
            <p:nvPr/>
          </p:nvSpPr>
          <p:spPr>
            <a:xfrm>
              <a:off x="4366279" y="2276442"/>
              <a:ext cx="2607945" cy="269240"/>
            </a:xfrm>
            <a:prstGeom prst="rect">
              <a:avLst/>
            </a:prstGeom>
          </p:spPr>
          <p:txBody>
            <a:bodyPr vert="horz" wrap="square" lIns="0" tIns="12700" rIns="0" bIns="0" rtlCol="0">
              <a:spAutoFit/>
            </a:bodyPr>
            <a:lstStyle/>
            <a:p>
              <a:pPr marL="12700">
                <a:lnSpc>
                  <a:spcPct val="100000"/>
                </a:lnSpc>
                <a:spcBef>
                  <a:spcPts val="100"/>
                </a:spcBef>
              </a:pPr>
              <a:r>
                <a:rPr sz="1600" spc="-10" dirty="0">
                  <a:solidFill>
                    <a:srgbClr val="000101"/>
                  </a:solidFill>
                  <a:latin typeface="Arial"/>
                  <a:cs typeface="Arial"/>
                </a:rPr>
                <a:t>Wellness </a:t>
              </a:r>
              <a:r>
                <a:rPr sz="1600" dirty="0">
                  <a:solidFill>
                    <a:srgbClr val="000101"/>
                  </a:solidFill>
                  <a:latin typeface="Arial"/>
                  <a:cs typeface="Arial"/>
                </a:rPr>
                <a:t>coaching </a:t>
              </a:r>
              <a:r>
                <a:rPr sz="1600" spc="-5" dirty="0">
                  <a:solidFill>
                    <a:srgbClr val="000101"/>
                  </a:solidFill>
                  <a:latin typeface="Arial"/>
                  <a:cs typeface="Arial"/>
                </a:rPr>
                <a:t>by</a:t>
              </a:r>
              <a:r>
                <a:rPr sz="1600" spc="-70" dirty="0">
                  <a:solidFill>
                    <a:srgbClr val="000101"/>
                  </a:solidFill>
                  <a:latin typeface="Arial"/>
                  <a:cs typeface="Arial"/>
                </a:rPr>
                <a:t> </a:t>
              </a:r>
              <a:r>
                <a:rPr sz="1600" spc="-5" dirty="0">
                  <a:solidFill>
                    <a:srgbClr val="000101"/>
                  </a:solidFill>
                  <a:latin typeface="Arial"/>
                  <a:cs typeface="Arial"/>
                </a:rPr>
                <a:t>phone</a:t>
              </a:r>
              <a:endParaRPr sz="1600" dirty="0">
                <a:latin typeface="Arial"/>
                <a:cs typeface="Arial"/>
              </a:endParaRPr>
            </a:p>
          </p:txBody>
        </p:sp>
      </p:grpSp>
      <p:grpSp>
        <p:nvGrpSpPr>
          <p:cNvPr id="5" name="Group 4">
            <a:extLst>
              <a:ext uri="{FF2B5EF4-FFF2-40B4-BE49-F238E27FC236}">
                <a16:creationId xmlns:a16="http://schemas.microsoft.com/office/drawing/2014/main" id="{34C2E32B-63EE-4442-A503-B85A9E73856C}"/>
              </a:ext>
            </a:extLst>
          </p:cNvPr>
          <p:cNvGrpSpPr/>
          <p:nvPr/>
        </p:nvGrpSpPr>
        <p:grpSpPr>
          <a:xfrm>
            <a:off x="7828633" y="2334869"/>
            <a:ext cx="3258435" cy="621792"/>
            <a:chOff x="7828633" y="2108683"/>
            <a:chExt cx="3258435" cy="621792"/>
          </a:xfrm>
        </p:grpSpPr>
        <p:pic>
          <p:nvPicPr>
            <p:cNvPr id="70" name="Graphic 69">
              <a:extLst>
                <a:ext uri="{FF2B5EF4-FFF2-40B4-BE49-F238E27FC236}">
                  <a16:creationId xmlns:a16="http://schemas.microsoft.com/office/drawing/2014/main" id="{533828AB-916C-4A4B-BAE5-96DB25D2C4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28633" y="2108683"/>
              <a:ext cx="621792" cy="621792"/>
            </a:xfrm>
            <a:prstGeom prst="rect">
              <a:avLst/>
            </a:prstGeom>
          </p:spPr>
        </p:pic>
        <p:sp>
          <p:nvSpPr>
            <p:cNvPr id="33" name="object 33"/>
            <p:cNvSpPr txBox="1"/>
            <p:nvPr/>
          </p:nvSpPr>
          <p:spPr>
            <a:xfrm>
              <a:off x="8568658" y="2276442"/>
              <a:ext cx="2518410" cy="269240"/>
            </a:xfrm>
            <a:prstGeom prst="rect">
              <a:avLst/>
            </a:prstGeom>
          </p:spPr>
          <p:txBody>
            <a:bodyPr vert="horz" wrap="square" lIns="0" tIns="12700" rIns="0" bIns="0" rtlCol="0">
              <a:spAutoFit/>
            </a:bodyPr>
            <a:lstStyle/>
            <a:p>
              <a:pPr marL="38100">
                <a:lnSpc>
                  <a:spcPct val="100000"/>
                </a:lnSpc>
                <a:spcBef>
                  <a:spcPts val="100"/>
                </a:spcBef>
              </a:pPr>
              <a:r>
                <a:rPr sz="1600" dirty="0">
                  <a:solidFill>
                    <a:srgbClr val="000101"/>
                  </a:solidFill>
                  <a:latin typeface="Arial"/>
                  <a:cs typeface="Arial"/>
                </a:rPr>
                <a:t>Seasonal farmers</a:t>
              </a:r>
              <a:r>
                <a:rPr sz="1600" spc="-50" dirty="0">
                  <a:solidFill>
                    <a:srgbClr val="000101"/>
                  </a:solidFill>
                  <a:latin typeface="Arial"/>
                  <a:cs typeface="Arial"/>
                </a:rPr>
                <a:t> </a:t>
              </a:r>
              <a:r>
                <a:rPr sz="1600" spc="-5" dirty="0">
                  <a:solidFill>
                    <a:srgbClr val="000101"/>
                  </a:solidFill>
                  <a:latin typeface="Arial"/>
                  <a:cs typeface="Arial"/>
                </a:rPr>
                <a:t>markets</a:t>
              </a:r>
              <a:endParaRPr sz="1500" baseline="33333" dirty="0">
                <a:latin typeface="Arial"/>
                <a:cs typeface="Arial"/>
              </a:endParaRPr>
            </a:p>
          </p:txBody>
        </p:sp>
      </p:grpSp>
      <p:grpSp>
        <p:nvGrpSpPr>
          <p:cNvPr id="6" name="Group 5">
            <a:extLst>
              <a:ext uri="{FF2B5EF4-FFF2-40B4-BE49-F238E27FC236}">
                <a16:creationId xmlns:a16="http://schemas.microsoft.com/office/drawing/2014/main" id="{2550F406-F7C0-41AD-B592-D9CCDF15C573}"/>
              </a:ext>
            </a:extLst>
          </p:cNvPr>
          <p:cNvGrpSpPr/>
          <p:nvPr/>
        </p:nvGrpSpPr>
        <p:grpSpPr>
          <a:xfrm>
            <a:off x="3555997" y="2291846"/>
            <a:ext cx="3376317" cy="777240"/>
            <a:chOff x="3555997" y="2931854"/>
            <a:chExt cx="3376317" cy="777240"/>
          </a:xfrm>
        </p:grpSpPr>
        <p:grpSp>
          <p:nvGrpSpPr>
            <p:cNvPr id="22" name="object 22"/>
            <p:cNvGrpSpPr/>
            <p:nvPr/>
          </p:nvGrpSpPr>
          <p:grpSpPr>
            <a:xfrm>
              <a:off x="3555997" y="2999819"/>
              <a:ext cx="619760" cy="619760"/>
              <a:chOff x="3555997" y="3522332"/>
              <a:chExt cx="619760" cy="619760"/>
            </a:xfrm>
          </p:grpSpPr>
          <p:sp>
            <p:nvSpPr>
              <p:cNvPr id="23" name="object 23"/>
              <p:cNvSpPr/>
              <p:nvPr/>
            </p:nvSpPr>
            <p:spPr>
              <a:xfrm>
                <a:off x="3555997" y="3522332"/>
                <a:ext cx="619760" cy="619760"/>
              </a:xfrm>
              <a:custGeom>
                <a:avLst/>
                <a:gdLst/>
                <a:ahLst/>
                <a:cxnLst/>
                <a:rect l="l" t="t" r="r" b="b"/>
                <a:pathLst>
                  <a:path w="619760" h="619760">
                    <a:moveTo>
                      <a:pt x="309664" y="0"/>
                    </a:moveTo>
                    <a:lnTo>
                      <a:pt x="263905" y="3357"/>
                    </a:lnTo>
                    <a:lnTo>
                      <a:pt x="220230" y="13111"/>
                    </a:lnTo>
                    <a:lnTo>
                      <a:pt x="179119" y="28781"/>
                    </a:lnTo>
                    <a:lnTo>
                      <a:pt x="141050" y="49889"/>
                    </a:lnTo>
                    <a:lnTo>
                      <a:pt x="106503" y="75956"/>
                    </a:lnTo>
                    <a:lnTo>
                      <a:pt x="75956" y="106503"/>
                    </a:lnTo>
                    <a:lnTo>
                      <a:pt x="49889" y="141050"/>
                    </a:lnTo>
                    <a:lnTo>
                      <a:pt x="28781" y="179119"/>
                    </a:lnTo>
                    <a:lnTo>
                      <a:pt x="13111" y="220230"/>
                    </a:lnTo>
                    <a:lnTo>
                      <a:pt x="3357" y="263905"/>
                    </a:lnTo>
                    <a:lnTo>
                      <a:pt x="0" y="309664"/>
                    </a:lnTo>
                    <a:lnTo>
                      <a:pt x="3357" y="355422"/>
                    </a:lnTo>
                    <a:lnTo>
                      <a:pt x="13111" y="399097"/>
                    </a:lnTo>
                    <a:lnTo>
                      <a:pt x="28781" y="440208"/>
                    </a:lnTo>
                    <a:lnTo>
                      <a:pt x="49889" y="478277"/>
                    </a:lnTo>
                    <a:lnTo>
                      <a:pt x="75956" y="512824"/>
                    </a:lnTo>
                    <a:lnTo>
                      <a:pt x="106503" y="543371"/>
                    </a:lnTo>
                    <a:lnTo>
                      <a:pt x="141050" y="569438"/>
                    </a:lnTo>
                    <a:lnTo>
                      <a:pt x="179119" y="590546"/>
                    </a:lnTo>
                    <a:lnTo>
                      <a:pt x="220230" y="606216"/>
                    </a:lnTo>
                    <a:lnTo>
                      <a:pt x="263905" y="615970"/>
                    </a:lnTo>
                    <a:lnTo>
                      <a:pt x="309664" y="619328"/>
                    </a:lnTo>
                    <a:lnTo>
                      <a:pt x="355422" y="615970"/>
                    </a:lnTo>
                    <a:lnTo>
                      <a:pt x="399097" y="606216"/>
                    </a:lnTo>
                    <a:lnTo>
                      <a:pt x="440208" y="590546"/>
                    </a:lnTo>
                    <a:lnTo>
                      <a:pt x="478277" y="569438"/>
                    </a:lnTo>
                    <a:lnTo>
                      <a:pt x="512824" y="543371"/>
                    </a:lnTo>
                    <a:lnTo>
                      <a:pt x="543371" y="512824"/>
                    </a:lnTo>
                    <a:lnTo>
                      <a:pt x="569438" y="478277"/>
                    </a:lnTo>
                    <a:lnTo>
                      <a:pt x="590546" y="440208"/>
                    </a:lnTo>
                    <a:lnTo>
                      <a:pt x="606216" y="399097"/>
                    </a:lnTo>
                    <a:lnTo>
                      <a:pt x="615970" y="355422"/>
                    </a:lnTo>
                    <a:lnTo>
                      <a:pt x="619328" y="309664"/>
                    </a:lnTo>
                    <a:lnTo>
                      <a:pt x="615970" y="263905"/>
                    </a:lnTo>
                    <a:lnTo>
                      <a:pt x="606216" y="220230"/>
                    </a:lnTo>
                    <a:lnTo>
                      <a:pt x="590546" y="179119"/>
                    </a:lnTo>
                    <a:lnTo>
                      <a:pt x="569438" y="141050"/>
                    </a:lnTo>
                    <a:lnTo>
                      <a:pt x="543371" y="106503"/>
                    </a:lnTo>
                    <a:lnTo>
                      <a:pt x="512824" y="75956"/>
                    </a:lnTo>
                    <a:lnTo>
                      <a:pt x="478277" y="49889"/>
                    </a:lnTo>
                    <a:lnTo>
                      <a:pt x="440208" y="28781"/>
                    </a:lnTo>
                    <a:lnTo>
                      <a:pt x="399097" y="13111"/>
                    </a:lnTo>
                    <a:lnTo>
                      <a:pt x="355422" y="3357"/>
                    </a:lnTo>
                    <a:lnTo>
                      <a:pt x="309664" y="0"/>
                    </a:lnTo>
                    <a:close/>
                  </a:path>
                </a:pathLst>
              </a:custGeom>
              <a:solidFill>
                <a:srgbClr val="E6E7E8"/>
              </a:solidFill>
            </p:spPr>
            <p:txBody>
              <a:bodyPr wrap="square" lIns="0" tIns="0" rIns="0" bIns="0" rtlCol="0"/>
              <a:lstStyle/>
              <a:p>
                <a:endParaRPr/>
              </a:p>
            </p:txBody>
          </p:sp>
          <p:sp>
            <p:nvSpPr>
              <p:cNvPr id="24" name="object 24"/>
              <p:cNvSpPr/>
              <p:nvPr/>
            </p:nvSpPr>
            <p:spPr>
              <a:xfrm>
                <a:off x="3644480" y="3673995"/>
                <a:ext cx="442595" cy="316230"/>
              </a:xfrm>
              <a:custGeom>
                <a:avLst/>
                <a:gdLst/>
                <a:ahLst/>
                <a:cxnLst/>
                <a:rect l="l" t="t" r="r" b="b"/>
                <a:pathLst>
                  <a:path w="442595" h="316229">
                    <a:moveTo>
                      <a:pt x="411619" y="255384"/>
                    </a:moveTo>
                    <a:lnTo>
                      <a:pt x="408520" y="252298"/>
                    </a:lnTo>
                    <a:lnTo>
                      <a:pt x="377710" y="252298"/>
                    </a:lnTo>
                    <a:lnTo>
                      <a:pt x="374294" y="245960"/>
                    </a:lnTo>
                    <a:lnTo>
                      <a:pt x="369214" y="240957"/>
                    </a:lnTo>
                    <a:lnTo>
                      <a:pt x="363359" y="237959"/>
                    </a:lnTo>
                    <a:lnTo>
                      <a:pt x="363359" y="255816"/>
                    </a:lnTo>
                    <a:lnTo>
                      <a:pt x="363359" y="264553"/>
                    </a:lnTo>
                    <a:lnTo>
                      <a:pt x="359816" y="268097"/>
                    </a:lnTo>
                    <a:lnTo>
                      <a:pt x="351104" y="268097"/>
                    </a:lnTo>
                    <a:lnTo>
                      <a:pt x="347560" y="264553"/>
                    </a:lnTo>
                    <a:lnTo>
                      <a:pt x="347560" y="255816"/>
                    </a:lnTo>
                    <a:lnTo>
                      <a:pt x="351104" y="252298"/>
                    </a:lnTo>
                    <a:lnTo>
                      <a:pt x="359816" y="252298"/>
                    </a:lnTo>
                    <a:lnTo>
                      <a:pt x="363359" y="255816"/>
                    </a:lnTo>
                    <a:lnTo>
                      <a:pt x="363359" y="237959"/>
                    </a:lnTo>
                    <a:lnTo>
                      <a:pt x="362813" y="237667"/>
                    </a:lnTo>
                    <a:lnTo>
                      <a:pt x="355460" y="236486"/>
                    </a:lnTo>
                    <a:lnTo>
                      <a:pt x="348107" y="237667"/>
                    </a:lnTo>
                    <a:lnTo>
                      <a:pt x="341718" y="240957"/>
                    </a:lnTo>
                    <a:lnTo>
                      <a:pt x="336626" y="245960"/>
                    </a:lnTo>
                    <a:lnTo>
                      <a:pt x="333209" y="252298"/>
                    </a:lnTo>
                    <a:lnTo>
                      <a:pt x="33185" y="252298"/>
                    </a:lnTo>
                    <a:lnTo>
                      <a:pt x="30111" y="255384"/>
                    </a:lnTo>
                    <a:lnTo>
                      <a:pt x="30111" y="265023"/>
                    </a:lnTo>
                    <a:lnTo>
                      <a:pt x="33185" y="268097"/>
                    </a:lnTo>
                    <a:lnTo>
                      <a:pt x="333209" y="268097"/>
                    </a:lnTo>
                    <a:lnTo>
                      <a:pt x="336626" y="274447"/>
                    </a:lnTo>
                    <a:lnTo>
                      <a:pt x="341718" y="279450"/>
                    </a:lnTo>
                    <a:lnTo>
                      <a:pt x="348107" y="282727"/>
                    </a:lnTo>
                    <a:lnTo>
                      <a:pt x="355460" y="283908"/>
                    </a:lnTo>
                    <a:lnTo>
                      <a:pt x="362813" y="282727"/>
                    </a:lnTo>
                    <a:lnTo>
                      <a:pt x="369214" y="279450"/>
                    </a:lnTo>
                    <a:lnTo>
                      <a:pt x="374294" y="274447"/>
                    </a:lnTo>
                    <a:lnTo>
                      <a:pt x="377710" y="268097"/>
                    </a:lnTo>
                    <a:lnTo>
                      <a:pt x="408520" y="268097"/>
                    </a:lnTo>
                    <a:lnTo>
                      <a:pt x="411619" y="265023"/>
                    </a:lnTo>
                    <a:lnTo>
                      <a:pt x="411619" y="255384"/>
                    </a:lnTo>
                    <a:close/>
                  </a:path>
                  <a:path w="442595" h="316229">
                    <a:moveTo>
                      <a:pt x="442366" y="3543"/>
                    </a:moveTo>
                    <a:lnTo>
                      <a:pt x="438823" y="0"/>
                    </a:lnTo>
                    <a:lnTo>
                      <a:pt x="426580" y="0"/>
                    </a:lnTo>
                    <a:lnTo>
                      <a:pt x="426580" y="15824"/>
                    </a:lnTo>
                    <a:lnTo>
                      <a:pt x="426580" y="300202"/>
                    </a:lnTo>
                    <a:lnTo>
                      <a:pt x="15786" y="300202"/>
                    </a:lnTo>
                    <a:lnTo>
                      <a:pt x="15786" y="15824"/>
                    </a:lnTo>
                    <a:lnTo>
                      <a:pt x="426580" y="15824"/>
                    </a:lnTo>
                    <a:lnTo>
                      <a:pt x="426580" y="0"/>
                    </a:lnTo>
                    <a:lnTo>
                      <a:pt x="3530" y="0"/>
                    </a:lnTo>
                    <a:lnTo>
                      <a:pt x="0" y="3543"/>
                    </a:lnTo>
                    <a:lnTo>
                      <a:pt x="0" y="312458"/>
                    </a:lnTo>
                    <a:lnTo>
                      <a:pt x="3530" y="315988"/>
                    </a:lnTo>
                    <a:lnTo>
                      <a:pt x="438823" y="315988"/>
                    </a:lnTo>
                    <a:lnTo>
                      <a:pt x="442366" y="312458"/>
                    </a:lnTo>
                    <a:lnTo>
                      <a:pt x="442366" y="300202"/>
                    </a:lnTo>
                    <a:lnTo>
                      <a:pt x="442366" y="15824"/>
                    </a:lnTo>
                    <a:lnTo>
                      <a:pt x="442366" y="3543"/>
                    </a:lnTo>
                    <a:close/>
                  </a:path>
                </a:pathLst>
              </a:custGeom>
              <a:solidFill>
                <a:srgbClr val="164777"/>
              </a:solidFill>
            </p:spPr>
            <p:txBody>
              <a:bodyPr wrap="square" lIns="0" tIns="0" rIns="0" bIns="0" rtlCol="0"/>
              <a:lstStyle/>
              <a:p>
                <a:endParaRPr/>
              </a:p>
            </p:txBody>
          </p:sp>
          <p:sp>
            <p:nvSpPr>
              <p:cNvPr id="25" name="object 25"/>
              <p:cNvSpPr/>
              <p:nvPr/>
            </p:nvSpPr>
            <p:spPr>
              <a:xfrm>
                <a:off x="3801629" y="3737198"/>
                <a:ext cx="128079" cy="142176"/>
              </a:xfrm>
              <a:prstGeom prst="rect">
                <a:avLst/>
              </a:prstGeom>
              <a:blipFill>
                <a:blip r:embed="rId12" cstate="print"/>
                <a:stretch>
                  <a:fillRect/>
                </a:stretch>
              </a:blipFill>
            </p:spPr>
            <p:txBody>
              <a:bodyPr wrap="square" lIns="0" tIns="0" rIns="0" bIns="0" rtlCol="0"/>
              <a:lstStyle/>
              <a:p>
                <a:endParaRPr/>
              </a:p>
            </p:txBody>
          </p:sp>
        </p:grpSp>
        <p:sp>
          <p:nvSpPr>
            <p:cNvPr id="34" name="object 34"/>
            <p:cNvSpPr txBox="1"/>
            <p:nvPr/>
          </p:nvSpPr>
          <p:spPr>
            <a:xfrm>
              <a:off x="4366279" y="2931854"/>
              <a:ext cx="2566035" cy="777240"/>
            </a:xfrm>
            <a:prstGeom prst="rect">
              <a:avLst/>
            </a:prstGeom>
          </p:spPr>
          <p:txBody>
            <a:bodyPr vert="horz" wrap="square" lIns="0" tIns="2540" rIns="0" bIns="0" rtlCol="0">
              <a:spAutoFit/>
            </a:bodyPr>
            <a:lstStyle/>
            <a:p>
              <a:pPr marL="12700" marR="5080">
                <a:lnSpc>
                  <a:spcPct val="104200"/>
                </a:lnSpc>
                <a:spcBef>
                  <a:spcPts val="20"/>
                </a:spcBef>
              </a:pPr>
              <a:r>
                <a:rPr sz="1600" dirty="0">
                  <a:solidFill>
                    <a:srgbClr val="000101"/>
                  </a:solidFill>
                  <a:latin typeface="Arial"/>
                  <a:cs typeface="Arial"/>
                </a:rPr>
                <a:t>Online </a:t>
              </a:r>
              <a:r>
                <a:rPr sz="1600" spc="-5" dirty="0">
                  <a:solidFill>
                    <a:srgbClr val="000101"/>
                  </a:solidFill>
                  <a:latin typeface="Arial"/>
                  <a:cs typeface="Arial"/>
                </a:rPr>
                <a:t>healthy lifestyle  programs, </a:t>
              </a:r>
              <a:r>
                <a:rPr sz="1600" dirty="0">
                  <a:solidFill>
                    <a:srgbClr val="000101"/>
                  </a:solidFill>
                  <a:latin typeface="Arial"/>
                  <a:cs typeface="Arial"/>
                </a:rPr>
                <a:t>videos,</a:t>
              </a:r>
              <a:r>
                <a:rPr sz="1600" spc="-90" dirty="0">
                  <a:solidFill>
                    <a:srgbClr val="000101"/>
                  </a:solidFill>
                  <a:latin typeface="Arial"/>
                  <a:cs typeface="Arial"/>
                </a:rPr>
                <a:t> </a:t>
              </a:r>
              <a:r>
                <a:rPr sz="1600" spc="-5" dirty="0">
                  <a:solidFill>
                    <a:srgbClr val="000101"/>
                  </a:solidFill>
                  <a:latin typeface="Arial"/>
                  <a:cs typeface="Arial"/>
                </a:rPr>
                <a:t>podcasts,  </a:t>
              </a:r>
              <a:r>
                <a:rPr sz="1600" dirty="0">
                  <a:solidFill>
                    <a:srgbClr val="000101"/>
                  </a:solidFill>
                  <a:latin typeface="Arial"/>
                  <a:cs typeface="Arial"/>
                </a:rPr>
                <a:t>recipes, </a:t>
              </a:r>
              <a:r>
                <a:rPr sz="1600" spc="-5" dirty="0">
                  <a:solidFill>
                    <a:srgbClr val="000101"/>
                  </a:solidFill>
                  <a:latin typeface="Arial"/>
                  <a:cs typeface="Arial"/>
                </a:rPr>
                <a:t>and</a:t>
              </a:r>
              <a:r>
                <a:rPr sz="1600" spc="-20" dirty="0">
                  <a:solidFill>
                    <a:srgbClr val="000101"/>
                  </a:solidFill>
                  <a:latin typeface="Arial"/>
                  <a:cs typeface="Arial"/>
                </a:rPr>
                <a:t> </a:t>
              </a:r>
              <a:r>
                <a:rPr sz="1600" dirty="0">
                  <a:solidFill>
                    <a:srgbClr val="000101"/>
                  </a:solidFill>
                  <a:latin typeface="Arial"/>
                  <a:cs typeface="Arial"/>
                </a:rPr>
                <a:t>more</a:t>
              </a:r>
              <a:endParaRPr sz="1600" dirty="0">
                <a:latin typeface="Arial"/>
                <a:cs typeface="Arial"/>
              </a:endParaRPr>
            </a:p>
          </p:txBody>
        </p:sp>
      </p:grpSp>
      <p:grpSp>
        <p:nvGrpSpPr>
          <p:cNvPr id="7" name="Group 6">
            <a:extLst>
              <a:ext uri="{FF2B5EF4-FFF2-40B4-BE49-F238E27FC236}">
                <a16:creationId xmlns:a16="http://schemas.microsoft.com/office/drawing/2014/main" id="{F6FD941E-7DE8-46C2-9C49-D5424E7F10AD}"/>
              </a:ext>
            </a:extLst>
          </p:cNvPr>
          <p:cNvGrpSpPr/>
          <p:nvPr/>
        </p:nvGrpSpPr>
        <p:grpSpPr>
          <a:xfrm>
            <a:off x="7828633" y="3272999"/>
            <a:ext cx="3631847" cy="753924"/>
            <a:chOff x="7828633" y="2931854"/>
            <a:chExt cx="3631847" cy="753924"/>
          </a:xfrm>
        </p:grpSpPr>
        <p:pic>
          <p:nvPicPr>
            <p:cNvPr id="72" name="Graphic 71">
              <a:extLst>
                <a:ext uri="{FF2B5EF4-FFF2-40B4-BE49-F238E27FC236}">
                  <a16:creationId xmlns:a16="http://schemas.microsoft.com/office/drawing/2014/main" id="{ADADBB5B-8DA0-488A-A87E-B4A13AED206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28633" y="2997787"/>
              <a:ext cx="621792" cy="621792"/>
            </a:xfrm>
            <a:prstGeom prst="rect">
              <a:avLst/>
            </a:prstGeom>
          </p:spPr>
        </p:pic>
        <p:sp>
          <p:nvSpPr>
            <p:cNvPr id="35" name="object 35"/>
            <p:cNvSpPr txBox="1"/>
            <p:nvPr/>
          </p:nvSpPr>
          <p:spPr>
            <a:xfrm>
              <a:off x="8594058" y="2931854"/>
              <a:ext cx="2866422" cy="753924"/>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000101"/>
                  </a:solidFill>
                  <a:latin typeface="Arial"/>
                  <a:cs typeface="Arial"/>
                </a:rPr>
                <a:t>Find</a:t>
              </a:r>
              <a:r>
                <a:rPr sz="1600" spc="-5" dirty="0">
                  <a:solidFill>
                    <a:srgbClr val="000101"/>
                  </a:solidFill>
                  <a:latin typeface="Arial"/>
                  <a:cs typeface="Arial"/>
                </a:rPr>
                <a:t> </a:t>
              </a:r>
              <a:r>
                <a:rPr sz="1600" dirty="0">
                  <a:solidFill>
                    <a:srgbClr val="000101"/>
                  </a:solidFill>
                  <a:latin typeface="Arial"/>
                  <a:cs typeface="Arial"/>
                </a:rPr>
                <a:t>convenient</a:t>
              </a:r>
              <a:endParaRPr sz="1600" dirty="0">
                <a:latin typeface="Arial"/>
                <a:cs typeface="Arial"/>
              </a:endParaRPr>
            </a:p>
            <a:p>
              <a:pPr marL="12700" marR="5080">
                <a:lnSpc>
                  <a:spcPct val="104200"/>
                </a:lnSpc>
              </a:pPr>
              <a:r>
                <a:rPr sz="1600" dirty="0">
                  <a:solidFill>
                    <a:srgbClr val="000101"/>
                  </a:solidFill>
                  <a:latin typeface="Arial"/>
                  <a:cs typeface="Arial"/>
                </a:rPr>
                <a:t>Kaiser Permanente care</a:t>
              </a:r>
              <a:r>
                <a:rPr lang="en-US" sz="1600" dirty="0">
                  <a:solidFill>
                    <a:srgbClr val="000101"/>
                  </a:solidFill>
                  <a:latin typeface="Arial"/>
                  <a:cs typeface="Arial"/>
                </a:rPr>
                <a:t> </a:t>
              </a:r>
              <a:br>
                <a:rPr lang="en-US" sz="1600" dirty="0">
                  <a:solidFill>
                    <a:srgbClr val="000101"/>
                  </a:solidFill>
                  <a:latin typeface="Arial"/>
                  <a:cs typeface="Arial"/>
                </a:rPr>
              </a:br>
              <a:r>
                <a:rPr sz="1600" spc="-5" dirty="0">
                  <a:solidFill>
                    <a:srgbClr val="000101"/>
                  </a:solidFill>
                  <a:latin typeface="Arial"/>
                  <a:cs typeface="Arial"/>
                </a:rPr>
                <a:t>near </a:t>
              </a:r>
              <a:r>
                <a:rPr sz="1600" dirty="0">
                  <a:solidFill>
                    <a:srgbClr val="000101"/>
                  </a:solidFill>
                  <a:latin typeface="Arial"/>
                  <a:cs typeface="Arial"/>
                </a:rPr>
                <a:t>you </a:t>
              </a:r>
              <a:r>
                <a:rPr sz="1600" spc="-5" dirty="0">
                  <a:solidFill>
                    <a:srgbClr val="000101"/>
                  </a:solidFill>
                  <a:latin typeface="Arial"/>
                  <a:cs typeface="Arial"/>
                </a:rPr>
                <a:t>at</a:t>
              </a:r>
              <a:r>
                <a:rPr sz="1600" spc="-90" dirty="0">
                  <a:solidFill>
                    <a:srgbClr val="000101"/>
                  </a:solidFill>
                  <a:latin typeface="Arial"/>
                  <a:cs typeface="Arial"/>
                </a:rPr>
                <a:t> </a:t>
              </a:r>
              <a:r>
                <a:rPr lang="en-US" sz="1600" b="1" spc="-5" dirty="0">
                  <a:solidFill>
                    <a:srgbClr val="0078B3"/>
                  </a:solidFill>
                  <a:latin typeface="Arial"/>
                  <a:cs typeface="Arial"/>
                </a:rPr>
                <a:t>k</a:t>
              </a:r>
              <a:r>
                <a:rPr sz="1600" b="1" spc="-5" dirty="0">
                  <a:solidFill>
                    <a:srgbClr val="0078B3"/>
                  </a:solidFill>
                  <a:latin typeface="Arial"/>
                  <a:cs typeface="Arial"/>
                </a:rPr>
                <a:t>p.org/facilities</a:t>
              </a:r>
              <a:endParaRPr sz="1600" dirty="0">
                <a:latin typeface="Arial"/>
                <a:cs typeface="Arial"/>
              </a:endParaRPr>
            </a:p>
          </p:txBody>
        </p:sp>
      </p:grpSp>
      <p:sp>
        <p:nvSpPr>
          <p:cNvPr id="44" name="object 44"/>
          <p:cNvSpPr txBox="1"/>
          <p:nvPr/>
        </p:nvSpPr>
        <p:spPr>
          <a:xfrm>
            <a:off x="3555997" y="5277311"/>
            <a:ext cx="8409580" cy="844270"/>
          </a:xfrm>
          <a:prstGeom prst="rect">
            <a:avLst/>
          </a:prstGeom>
        </p:spPr>
        <p:txBody>
          <a:bodyPr vert="horz" wrap="square" lIns="0" tIns="12700" rIns="0" bIns="0" rtlCol="0">
            <a:spAutoFit/>
          </a:bodyPr>
          <a:lstStyle/>
          <a:p>
            <a:pPr marL="113664" marR="30480" indent="-76200">
              <a:lnSpc>
                <a:spcPct val="108300"/>
              </a:lnSpc>
              <a:spcBef>
                <a:spcPts val="100"/>
              </a:spcBef>
            </a:pPr>
            <a:r>
              <a:rPr lang="en-US" sz="1000" spc="44" baseline="16666" dirty="0">
                <a:latin typeface="Arial"/>
                <a:cs typeface="Arial"/>
              </a:rPr>
              <a:t>1</a:t>
            </a:r>
            <a:r>
              <a:rPr lang="en-US" sz="1000" spc="30" dirty="0">
                <a:latin typeface="Arial"/>
                <a:cs typeface="Arial"/>
              </a:rPr>
              <a:t>These </a:t>
            </a:r>
            <a:r>
              <a:rPr lang="en-US" sz="1000" spc="35" dirty="0">
                <a:latin typeface="Arial"/>
                <a:cs typeface="Arial"/>
              </a:rPr>
              <a:t>services </a:t>
            </a:r>
            <a:r>
              <a:rPr lang="en-US" sz="1000" spc="25" dirty="0">
                <a:latin typeface="Arial"/>
                <a:cs typeface="Arial"/>
              </a:rPr>
              <a:t>aren’t </a:t>
            </a:r>
            <a:r>
              <a:rPr lang="en-US" sz="1000" spc="30" dirty="0">
                <a:latin typeface="Arial"/>
                <a:cs typeface="Arial"/>
              </a:rPr>
              <a:t>covered </a:t>
            </a:r>
            <a:r>
              <a:rPr lang="en-US" sz="1000" spc="25" dirty="0">
                <a:latin typeface="Arial"/>
                <a:cs typeface="Arial"/>
              </a:rPr>
              <a:t>under </a:t>
            </a:r>
            <a:r>
              <a:rPr lang="en-US" sz="1000" spc="30" dirty="0">
                <a:latin typeface="Arial"/>
                <a:cs typeface="Arial"/>
              </a:rPr>
              <a:t>your </a:t>
            </a:r>
            <a:r>
              <a:rPr lang="en-US" sz="1000" spc="25" dirty="0">
                <a:latin typeface="Arial"/>
                <a:cs typeface="Arial"/>
              </a:rPr>
              <a:t>health plan </a:t>
            </a:r>
            <a:r>
              <a:rPr lang="en-US" sz="1000" spc="30" dirty="0">
                <a:latin typeface="Arial"/>
                <a:cs typeface="Arial"/>
              </a:rPr>
              <a:t>benefits </a:t>
            </a:r>
            <a:r>
              <a:rPr lang="en-US" sz="1000" spc="20" dirty="0">
                <a:latin typeface="Arial"/>
                <a:cs typeface="Arial"/>
              </a:rPr>
              <a:t>and </a:t>
            </a:r>
            <a:r>
              <a:rPr lang="en-US" sz="1000" spc="25" dirty="0">
                <a:latin typeface="Arial"/>
                <a:cs typeface="Arial"/>
              </a:rPr>
              <a:t>aren’t </a:t>
            </a:r>
            <a:r>
              <a:rPr lang="en-US" sz="1000" spc="30" dirty="0">
                <a:latin typeface="Arial"/>
                <a:cs typeface="Arial"/>
              </a:rPr>
              <a:t>subject </a:t>
            </a:r>
            <a:r>
              <a:rPr lang="en-US" sz="1000" spc="20" dirty="0">
                <a:latin typeface="Arial"/>
                <a:cs typeface="Arial"/>
              </a:rPr>
              <a:t>to </a:t>
            </a:r>
            <a:r>
              <a:rPr lang="en-US" sz="1000" spc="25" dirty="0">
                <a:latin typeface="Arial"/>
                <a:cs typeface="Arial"/>
              </a:rPr>
              <a:t>the </a:t>
            </a:r>
            <a:r>
              <a:rPr lang="en-US" sz="1000" spc="30" dirty="0">
                <a:latin typeface="Arial"/>
                <a:cs typeface="Arial"/>
              </a:rPr>
              <a:t>terms </a:t>
            </a:r>
            <a:r>
              <a:rPr lang="en-US" sz="1000" spc="25" dirty="0">
                <a:latin typeface="Arial"/>
                <a:cs typeface="Arial"/>
              </a:rPr>
              <a:t>set </a:t>
            </a:r>
            <a:r>
              <a:rPr lang="en-US" sz="1000" spc="30" dirty="0">
                <a:latin typeface="Arial"/>
                <a:cs typeface="Arial"/>
              </a:rPr>
              <a:t>forth </a:t>
            </a:r>
            <a:r>
              <a:rPr lang="en-US" sz="1000" spc="15" dirty="0">
                <a:latin typeface="Arial"/>
                <a:cs typeface="Arial"/>
              </a:rPr>
              <a:t>in </a:t>
            </a:r>
            <a:r>
              <a:rPr lang="en-US" sz="1000" spc="30" dirty="0">
                <a:latin typeface="Arial"/>
                <a:cs typeface="Arial"/>
              </a:rPr>
              <a:t>your </a:t>
            </a:r>
            <a:r>
              <a:rPr lang="en-US" sz="1000" spc="35" dirty="0">
                <a:latin typeface="Arial"/>
                <a:cs typeface="Arial"/>
              </a:rPr>
              <a:t>Evidence of </a:t>
            </a:r>
            <a:r>
              <a:rPr lang="en-US" sz="1000" spc="30" dirty="0">
                <a:latin typeface="Arial"/>
                <a:cs typeface="Arial"/>
              </a:rPr>
              <a:t>Coverage </a:t>
            </a:r>
            <a:r>
              <a:rPr lang="en-US" sz="1000" spc="15" dirty="0">
                <a:latin typeface="Arial"/>
                <a:cs typeface="Arial"/>
              </a:rPr>
              <a:t>or </a:t>
            </a:r>
            <a:r>
              <a:rPr lang="en-US" sz="1000" spc="25" dirty="0">
                <a:latin typeface="Arial"/>
                <a:cs typeface="Arial"/>
              </a:rPr>
              <a:t>other plan </a:t>
            </a:r>
            <a:r>
              <a:rPr lang="en-US" sz="1000" spc="30" dirty="0">
                <a:latin typeface="Arial"/>
                <a:cs typeface="Arial"/>
              </a:rPr>
              <a:t>documents. These </a:t>
            </a:r>
            <a:r>
              <a:rPr lang="en-US" sz="1000" spc="35" dirty="0">
                <a:latin typeface="Arial"/>
                <a:cs typeface="Arial"/>
              </a:rPr>
              <a:t>services </a:t>
            </a:r>
            <a:r>
              <a:rPr lang="en-US" sz="1000" spc="25" dirty="0">
                <a:latin typeface="Arial"/>
                <a:cs typeface="Arial"/>
              </a:rPr>
              <a:t>may </a:t>
            </a:r>
            <a:r>
              <a:rPr lang="en-US" sz="1000" spc="15" dirty="0">
                <a:latin typeface="Arial"/>
                <a:cs typeface="Arial"/>
              </a:rPr>
              <a:t>be </a:t>
            </a:r>
            <a:r>
              <a:rPr lang="en-US" sz="1000" spc="30" dirty="0">
                <a:latin typeface="Arial"/>
                <a:cs typeface="Arial"/>
              </a:rPr>
              <a:t>discontinued </a:t>
            </a:r>
            <a:r>
              <a:rPr lang="en-US" sz="1000" spc="15" dirty="0">
                <a:latin typeface="Arial"/>
                <a:cs typeface="Arial"/>
              </a:rPr>
              <a:t>at </a:t>
            </a:r>
            <a:r>
              <a:rPr lang="en-US" sz="1000" spc="20" dirty="0">
                <a:latin typeface="Arial"/>
                <a:cs typeface="Arial"/>
              </a:rPr>
              <a:t>any </a:t>
            </a:r>
            <a:r>
              <a:rPr lang="en-US" sz="1000" spc="30" dirty="0">
                <a:latin typeface="Arial"/>
                <a:cs typeface="Arial"/>
              </a:rPr>
              <a:t>time without notice. </a:t>
            </a:r>
            <a:r>
              <a:rPr lang="en-US" sz="1000" dirty="0">
                <a:latin typeface="Arial"/>
                <a:cs typeface="Arial"/>
              </a:rPr>
              <a:t>The products and services described above are </a:t>
            </a:r>
            <a:br>
              <a:rPr lang="en-US" sz="1000" dirty="0">
                <a:latin typeface="Arial"/>
                <a:cs typeface="Arial"/>
              </a:rPr>
            </a:br>
            <a:r>
              <a:rPr lang="en-US" sz="1000" dirty="0">
                <a:latin typeface="Arial"/>
                <a:cs typeface="Arial"/>
              </a:rPr>
              <a:t>neither offered nor guaranteed under our contract with the Medicare program. In addition, they are not subject to the Medicare appeals process. </a:t>
            </a:r>
            <a:br>
              <a:rPr lang="en-US" sz="1000" dirty="0">
                <a:latin typeface="Arial"/>
                <a:cs typeface="Arial"/>
              </a:rPr>
            </a:br>
            <a:r>
              <a:rPr lang="en-US" sz="1000" dirty="0">
                <a:latin typeface="Arial"/>
                <a:cs typeface="Arial"/>
              </a:rPr>
              <a:t>Any disputes regarding these products and services may be subject to the Kaiser Permanente grievance process.</a:t>
            </a:r>
          </a:p>
          <a:p>
            <a:pPr marL="113664" marR="30480" indent="-76200" algn="just">
              <a:lnSpc>
                <a:spcPct val="108300"/>
              </a:lnSpc>
              <a:spcBef>
                <a:spcPts val="100"/>
              </a:spcBef>
            </a:pPr>
            <a:endParaRPr lang="en-US" sz="1000" dirty="0">
              <a:latin typeface="Arial"/>
              <a:cs typeface="Arial"/>
            </a:endParaRPr>
          </a:p>
        </p:txBody>
      </p:sp>
      <p:sp>
        <p:nvSpPr>
          <p:cNvPr id="52" name="object 5">
            <a:extLst>
              <a:ext uri="{FF2B5EF4-FFF2-40B4-BE49-F238E27FC236}">
                <a16:creationId xmlns:a16="http://schemas.microsoft.com/office/drawing/2014/main" id="{65D5F331-0110-4A16-8C3D-A86FF633A897}"/>
              </a:ext>
            </a:extLst>
          </p:cNvPr>
          <p:cNvSpPr txBox="1"/>
          <p:nvPr/>
        </p:nvSpPr>
        <p:spPr>
          <a:xfrm>
            <a:off x="450443" y="194656"/>
            <a:ext cx="2638425" cy="135935"/>
          </a:xfrm>
          <a:prstGeom prst="rect">
            <a:avLst/>
          </a:prstGeom>
        </p:spPr>
        <p:txBody>
          <a:bodyPr vert="horz" wrap="square" lIns="0" tIns="12700" rIns="0" bIns="0" rtlCol="0">
            <a:spAutoFit/>
          </a:bodyPr>
          <a:lstStyle/>
          <a:p>
            <a:pPr marL="12700">
              <a:lnSpc>
                <a:spcPct val="100000"/>
              </a:lnSpc>
              <a:spcBef>
                <a:spcPts val="100"/>
              </a:spcBef>
            </a:pPr>
            <a:r>
              <a:rPr sz="800" spc="25" dirty="0">
                <a:solidFill>
                  <a:schemeClr val="bg1"/>
                </a:solidFill>
                <a:latin typeface="Arial"/>
                <a:cs typeface="Arial"/>
              </a:rPr>
              <a:t>KAISER PERMANENTE MEDICARE </a:t>
            </a:r>
            <a:r>
              <a:rPr sz="800" spc="15" dirty="0">
                <a:solidFill>
                  <a:schemeClr val="bg1"/>
                </a:solidFill>
                <a:latin typeface="Arial"/>
                <a:cs typeface="Arial"/>
              </a:rPr>
              <a:t>HEALTH</a:t>
            </a:r>
            <a:r>
              <a:rPr sz="800" spc="100" dirty="0">
                <a:solidFill>
                  <a:schemeClr val="bg1"/>
                </a:solidFill>
                <a:latin typeface="Arial"/>
                <a:cs typeface="Arial"/>
              </a:rPr>
              <a:t> </a:t>
            </a:r>
            <a:r>
              <a:rPr sz="800" spc="30" dirty="0">
                <a:solidFill>
                  <a:schemeClr val="bg1"/>
                </a:solidFill>
                <a:latin typeface="Arial"/>
                <a:cs typeface="Arial"/>
              </a:rPr>
              <a:t>PLANS</a:t>
            </a:r>
            <a:endParaRPr sz="800">
              <a:solidFill>
                <a:schemeClr val="bg1"/>
              </a:solidFill>
              <a:latin typeface="Arial"/>
              <a:cs typeface="Aria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485F-9C68-EC27-DC3B-895172250F5F}"/>
              </a:ext>
            </a:extLst>
          </p:cNvPr>
          <p:cNvSpPr txBox="1">
            <a:spLocks/>
          </p:cNvSpPr>
          <p:nvPr/>
        </p:nvSpPr>
        <p:spPr>
          <a:xfrm>
            <a:off x="1827816" y="682003"/>
            <a:ext cx="8875080" cy="433564"/>
          </a:xfrm>
          <a:prstGeom prst="rect">
            <a:avLst/>
          </a:prstGeom>
        </p:spPr>
        <p:txBody>
          <a:bodyPr/>
          <a:lstStyle>
            <a:lvl1pPr>
              <a:defRPr>
                <a:latin typeface="+mj-lt"/>
                <a:ea typeface="+mj-ea"/>
                <a:cs typeface="+mj-cs"/>
              </a:defRPr>
            </a:lvl1pPr>
          </a:lstStyle>
          <a:p>
            <a:r>
              <a:rPr lang="en-US" sz="3200" kern="0" dirty="0">
                <a:solidFill>
                  <a:srgbClr val="0078B3"/>
                </a:solidFill>
              </a:rPr>
              <a:t>Kaiser Permanente Medicare Advantage Plan (HMO)</a:t>
            </a:r>
          </a:p>
        </p:txBody>
      </p:sp>
      <p:sp>
        <p:nvSpPr>
          <p:cNvPr id="3" name="Text Placeholder 8">
            <a:extLst>
              <a:ext uri="{FF2B5EF4-FFF2-40B4-BE49-F238E27FC236}">
                <a16:creationId xmlns:a16="http://schemas.microsoft.com/office/drawing/2014/main" id="{6B0BDFDE-7503-B265-FA5C-C6CCCE74386C}"/>
              </a:ext>
            </a:extLst>
          </p:cNvPr>
          <p:cNvSpPr txBox="1">
            <a:spLocks/>
          </p:cNvSpPr>
          <p:nvPr/>
        </p:nvSpPr>
        <p:spPr>
          <a:xfrm>
            <a:off x="5536409" y="5747165"/>
            <a:ext cx="3762467" cy="227318"/>
          </a:xfrm>
          <a:prstGeom prst="rect">
            <a:avLst/>
          </a:prstGeom>
        </p:spPr>
        <p:txBody>
          <a:bodyPr>
            <a:normAutofit fontScale="62500" lnSpcReduction="20000"/>
          </a:bodyPr>
          <a:lstStyle>
            <a:lvl1pPr marL="228600" indent="-228600" algn="l" defTabSz="457200" rtl="0" eaLnBrk="1" latinLnBrk="0" hangingPunct="1">
              <a:spcBef>
                <a:spcPts val="300"/>
              </a:spcBef>
              <a:spcAft>
                <a:spcPts val="900"/>
              </a:spcAft>
              <a:buClr>
                <a:schemeClr val="tx1">
                  <a:lumMod val="25000"/>
                  <a:lumOff val="75000"/>
                </a:schemeClr>
              </a:buClr>
              <a:buFont typeface="Wingdings" charset="2"/>
              <a:buChar char="§"/>
              <a:defRPr sz="2400" kern="1200">
                <a:solidFill>
                  <a:schemeClr val="tx1">
                    <a:lumMod val="75000"/>
                    <a:lumOff val="25000"/>
                  </a:schemeClr>
                </a:solidFill>
                <a:latin typeface="Arial"/>
                <a:ea typeface="+mn-ea"/>
                <a:cs typeface="Arial"/>
              </a:defRPr>
            </a:lvl1pPr>
            <a:lvl2pPr marL="502920" indent="-228600" algn="l" defTabSz="457200" rtl="0" eaLnBrk="1" latinLnBrk="0" hangingPunct="1">
              <a:spcBef>
                <a:spcPts val="0"/>
              </a:spcBef>
              <a:spcAft>
                <a:spcPts val="900"/>
              </a:spcAft>
              <a:buClr>
                <a:schemeClr val="tx1">
                  <a:lumMod val="25000"/>
                  <a:lumOff val="75000"/>
                </a:schemeClr>
              </a:buClr>
              <a:buFont typeface="Wingdings" charset="2"/>
              <a:buChar char="§"/>
              <a:defRPr sz="2000" kern="1200">
                <a:solidFill>
                  <a:schemeClr val="tx1">
                    <a:lumMod val="75000"/>
                    <a:lumOff val="25000"/>
                  </a:schemeClr>
                </a:solidFill>
                <a:latin typeface="Arial"/>
                <a:ea typeface="+mn-ea"/>
                <a:cs typeface="Arial"/>
              </a:defRPr>
            </a:lvl2pPr>
            <a:lvl3pPr marL="777240"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3pPr>
            <a:lvl4pPr marL="1078992"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0000">
                  <a:lumMod val="25000"/>
                  <a:lumOff val="75000"/>
                </a:srgbClr>
              </a:buClr>
              <a:buNone/>
            </a:pPr>
            <a:r>
              <a:rPr lang="en-US" sz="1050" dirty="0">
                <a:solidFill>
                  <a:srgbClr val="000000">
                    <a:lumMod val="75000"/>
                    <a:lumOff val="25000"/>
                  </a:srgbClr>
                </a:solidFill>
              </a:rPr>
              <a:t>Privileged &amp; Confidential </a:t>
            </a:r>
            <a:r>
              <a:rPr lang="en-US" sz="1800" dirty="0">
                <a:solidFill>
                  <a:srgbClr val="000000">
                    <a:lumMod val="75000"/>
                    <a:lumOff val="25000"/>
                  </a:srgbClr>
                </a:solidFill>
              </a:rPr>
              <a:t> </a:t>
            </a:r>
          </a:p>
        </p:txBody>
      </p:sp>
      <p:sp>
        <p:nvSpPr>
          <p:cNvPr id="4" name="Rectangle 3">
            <a:extLst>
              <a:ext uri="{FF2B5EF4-FFF2-40B4-BE49-F238E27FC236}">
                <a16:creationId xmlns:a16="http://schemas.microsoft.com/office/drawing/2014/main" id="{F36E0DBD-3C41-5BAF-65A0-3CA357550D61}"/>
              </a:ext>
            </a:extLst>
          </p:cNvPr>
          <p:cNvSpPr/>
          <p:nvPr/>
        </p:nvSpPr>
        <p:spPr>
          <a:xfrm>
            <a:off x="3041378" y="5514977"/>
            <a:ext cx="4261917" cy="4214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a:solidFill>
                <a:srgbClr val="FFFFFF"/>
              </a:solidFill>
              <a:latin typeface="Arial" panose="020B0604020202020204"/>
            </a:endParaRPr>
          </a:p>
        </p:txBody>
      </p:sp>
      <p:pic>
        <p:nvPicPr>
          <p:cNvPr id="5" name="Picture 4">
            <a:extLst>
              <a:ext uri="{FF2B5EF4-FFF2-40B4-BE49-F238E27FC236}">
                <a16:creationId xmlns:a16="http://schemas.microsoft.com/office/drawing/2014/main" id="{03B98FEB-2C52-B031-89DC-D2A7EEA5DCC9}"/>
              </a:ext>
            </a:extLst>
          </p:cNvPr>
          <p:cNvPicPr>
            <a:picLocks noChangeAspect="1"/>
          </p:cNvPicPr>
          <p:nvPr/>
        </p:nvPicPr>
        <p:blipFill rotWithShape="1">
          <a:blip r:embed="rId3"/>
          <a:srcRect l="38112" t="44224" r="38060" b="18609"/>
          <a:stretch/>
        </p:blipFill>
        <p:spPr>
          <a:xfrm>
            <a:off x="5366478" y="1613508"/>
            <a:ext cx="4953232" cy="4345707"/>
          </a:xfrm>
          <a:prstGeom prst="rect">
            <a:avLst/>
          </a:prstGeom>
        </p:spPr>
      </p:pic>
      <p:sp>
        <p:nvSpPr>
          <p:cNvPr id="26" name="TextBox 25">
            <a:extLst>
              <a:ext uri="{FF2B5EF4-FFF2-40B4-BE49-F238E27FC236}">
                <a16:creationId xmlns:a16="http://schemas.microsoft.com/office/drawing/2014/main" id="{CBF28591-5054-3457-3D31-C6B6B8D6EA69}"/>
              </a:ext>
            </a:extLst>
          </p:cNvPr>
          <p:cNvSpPr txBox="1"/>
          <p:nvPr/>
        </p:nvSpPr>
        <p:spPr>
          <a:xfrm>
            <a:off x="1624680" y="2240526"/>
            <a:ext cx="3390900" cy="2862322"/>
          </a:xfrm>
          <a:prstGeom prst="rect">
            <a:avLst/>
          </a:prstGeom>
          <a:noFill/>
        </p:spPr>
        <p:txBody>
          <a:bodyPr wrap="square" rtlCol="0">
            <a:spAutoFit/>
          </a:bodyPr>
          <a:lstStyle/>
          <a:p>
            <a:pPr defTabSz="457200"/>
            <a:r>
              <a:rPr lang="en-US" b="1" dirty="0">
                <a:solidFill>
                  <a:srgbClr val="000000"/>
                </a:solidFill>
                <a:latin typeface="Arial" panose="020B0604020202020204"/>
              </a:rPr>
              <a:t>To enroll into the Kaiser Permanente Medicare Advantage plan</a:t>
            </a:r>
          </a:p>
          <a:p>
            <a:pPr defTabSz="457200"/>
            <a:endParaRPr lang="en-US" dirty="0">
              <a:solidFill>
                <a:srgbClr val="000000"/>
              </a:solidFill>
              <a:latin typeface="Arial" panose="020B0604020202020204"/>
            </a:endParaRPr>
          </a:p>
          <a:p>
            <a:pPr marL="214313" indent="-214313" defTabSz="457200">
              <a:buFontTx/>
              <a:buChar char="-"/>
            </a:pPr>
            <a:r>
              <a:rPr lang="en-US" dirty="0">
                <a:solidFill>
                  <a:srgbClr val="000000"/>
                </a:solidFill>
                <a:latin typeface="Arial" panose="020B0604020202020204"/>
              </a:rPr>
              <a:t>You must be enrolled into Medicare Parts A and B through Social Security first and </a:t>
            </a:r>
            <a:r>
              <a:rPr lang="en-US" b="1" dirty="0">
                <a:solidFill>
                  <a:srgbClr val="000000"/>
                </a:solidFill>
                <a:latin typeface="Arial" panose="020B0604020202020204"/>
              </a:rPr>
              <a:t>live</a:t>
            </a:r>
            <a:r>
              <a:rPr lang="en-US" dirty="0">
                <a:solidFill>
                  <a:srgbClr val="000000"/>
                </a:solidFill>
                <a:latin typeface="Arial" panose="020B0604020202020204"/>
              </a:rPr>
              <a:t> within the Medicare Advantage Service Area</a:t>
            </a:r>
          </a:p>
          <a:p>
            <a:pPr marL="214313" indent="-214313" defTabSz="457200">
              <a:buFontTx/>
              <a:buChar char="-"/>
            </a:pPr>
            <a:endParaRPr lang="en-US" dirty="0">
              <a:solidFill>
                <a:srgbClr val="000000"/>
              </a:solidFill>
              <a:latin typeface="Arial" panose="020B0604020202020204"/>
            </a:endParaRPr>
          </a:p>
        </p:txBody>
      </p:sp>
      <p:sp>
        <p:nvSpPr>
          <p:cNvPr id="32" name="object 5">
            <a:extLst>
              <a:ext uri="{FF2B5EF4-FFF2-40B4-BE49-F238E27FC236}">
                <a16:creationId xmlns:a16="http://schemas.microsoft.com/office/drawing/2014/main" id="{66D87336-FA14-6984-6DFF-7E0FADE29E4B}"/>
              </a:ext>
            </a:extLst>
          </p:cNvPr>
          <p:cNvSpPr txBox="1"/>
          <p:nvPr/>
        </p:nvSpPr>
        <p:spPr>
          <a:xfrm>
            <a:off x="450443" y="194656"/>
            <a:ext cx="2638425"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194F7F"/>
                </a:solidFill>
                <a:latin typeface="Arial"/>
                <a:cs typeface="Arial"/>
              </a:rPr>
              <a:t>KAISER PERMANENTE MEDICARE </a:t>
            </a:r>
            <a:r>
              <a:rPr sz="800" spc="15" dirty="0">
                <a:solidFill>
                  <a:srgbClr val="194F7F"/>
                </a:solidFill>
                <a:latin typeface="Arial"/>
                <a:cs typeface="Arial"/>
              </a:rPr>
              <a:t>HEALTH</a:t>
            </a:r>
            <a:r>
              <a:rPr sz="800" spc="100" dirty="0">
                <a:solidFill>
                  <a:srgbClr val="194F7F"/>
                </a:solidFill>
                <a:latin typeface="Arial"/>
                <a:cs typeface="Arial"/>
              </a:rPr>
              <a:t> </a:t>
            </a:r>
            <a:r>
              <a:rPr sz="800" spc="30" dirty="0">
                <a:solidFill>
                  <a:srgbClr val="194F7F"/>
                </a:solidFill>
                <a:latin typeface="Arial"/>
                <a:cs typeface="Arial"/>
              </a:rPr>
              <a:t>PLANS</a:t>
            </a:r>
            <a:endParaRPr sz="800" dirty="0">
              <a:latin typeface="Arial"/>
              <a:cs typeface="Arial"/>
            </a:endParaRPr>
          </a:p>
        </p:txBody>
      </p:sp>
    </p:spTree>
    <p:extLst>
      <p:ext uri="{BB962C8B-B14F-4D97-AF65-F5344CB8AC3E}">
        <p14:creationId xmlns:p14="http://schemas.microsoft.com/office/powerpoint/2010/main" val="358546413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4"/>
          <p:cNvGraphicFramePr>
            <a:graphicFrameLocks noGrp="1"/>
          </p:cNvGraphicFramePr>
          <p:nvPr>
            <p:extLst>
              <p:ext uri="{D42A27DB-BD31-4B8C-83A1-F6EECF244321}">
                <p14:modId xmlns:p14="http://schemas.microsoft.com/office/powerpoint/2010/main" val="738588684"/>
              </p:ext>
            </p:extLst>
          </p:nvPr>
        </p:nvGraphicFramePr>
        <p:xfrm>
          <a:off x="742950" y="1182556"/>
          <a:ext cx="10531476" cy="3457545"/>
        </p:xfrm>
        <a:graphic>
          <a:graphicData uri="http://schemas.openxmlformats.org/drawingml/2006/table">
            <a:tbl>
              <a:tblPr firstRow="1" bandRow="1">
                <a:tableStyleId>{2D5ABB26-0587-4C30-8999-92F81FD0307C}</a:tableStyleId>
              </a:tblPr>
              <a:tblGrid>
                <a:gridCol w="4544695">
                  <a:extLst>
                    <a:ext uri="{9D8B030D-6E8A-4147-A177-3AD203B41FA5}">
                      <a16:colId xmlns:a16="http://schemas.microsoft.com/office/drawing/2014/main" val="20000"/>
                    </a:ext>
                  </a:extLst>
                </a:gridCol>
                <a:gridCol w="5986781">
                  <a:extLst>
                    <a:ext uri="{9D8B030D-6E8A-4147-A177-3AD203B41FA5}">
                      <a16:colId xmlns:a16="http://schemas.microsoft.com/office/drawing/2014/main" val="20001"/>
                    </a:ext>
                  </a:extLst>
                </a:gridCol>
              </a:tblGrid>
              <a:tr h="384048">
                <a:tc>
                  <a:txBody>
                    <a:bodyPr/>
                    <a:lstStyle/>
                    <a:p>
                      <a:pPr marL="0" indent="0" algn="ctr">
                        <a:lnSpc>
                          <a:spcPct val="100000"/>
                        </a:lnSpc>
                        <a:spcBef>
                          <a:spcPts val="0"/>
                        </a:spcBef>
                        <a:tabLst>
                          <a:tab pos="6864350" algn="l"/>
                        </a:tabLst>
                      </a:pPr>
                      <a:r>
                        <a:rPr sz="1200" b="1" dirty="0">
                          <a:solidFill>
                            <a:srgbClr val="FFFFFF"/>
                          </a:solidFill>
                          <a:latin typeface="Arial"/>
                          <a:cs typeface="Arial"/>
                        </a:rPr>
                        <a:t>Services</a:t>
                      </a:r>
                      <a:endParaRPr sz="1200" dirty="0">
                        <a:latin typeface="Arial"/>
                        <a:cs typeface="Arial"/>
                      </a:endParaRPr>
                    </a:p>
                  </a:txBody>
                  <a:tcPr marL="0" marR="0" marT="0" marB="0" anchor="ctr">
                    <a:lnR w="12700" cap="flat" cmpd="sng" algn="ctr">
                      <a:solidFill>
                        <a:schemeClr val="bg1"/>
                      </a:solidFill>
                      <a:prstDash val="solid"/>
                      <a:round/>
                      <a:headEnd type="none" w="med" len="med"/>
                      <a:tailEnd type="none" w="med" len="med"/>
                    </a:lnR>
                    <a:solidFill>
                      <a:srgbClr val="0078B3"/>
                    </a:solidFill>
                  </a:tcPr>
                </a:tc>
                <a:tc>
                  <a:txBody>
                    <a:bodyPr/>
                    <a:lstStyle/>
                    <a:p>
                      <a:pPr algn="ctr">
                        <a:spcBef>
                          <a:spcPts val="0"/>
                        </a:spcBef>
                      </a:pPr>
                      <a:r>
                        <a:rPr lang="en-US" dirty="0">
                          <a:solidFill>
                            <a:schemeClr val="bg1"/>
                          </a:solidFill>
                        </a:rPr>
                        <a:t>Transit Employees Health &amp; Welfare Plan</a:t>
                      </a:r>
                      <a:endParaRPr dirty="0">
                        <a:solidFill>
                          <a:schemeClr val="bg1"/>
                        </a:solidFill>
                      </a:endParaRPr>
                    </a:p>
                  </a:txBody>
                  <a:tcPr marL="0" marR="0" marT="0" marB="0" anchor="ctr">
                    <a:lnL w="12700" cap="flat" cmpd="sng" algn="ctr">
                      <a:solidFill>
                        <a:schemeClr val="bg1"/>
                      </a:solidFill>
                      <a:prstDash val="solid"/>
                      <a:round/>
                      <a:headEnd type="none" w="med" len="med"/>
                      <a:tailEnd type="none" w="med" len="med"/>
                    </a:lnL>
                    <a:solidFill>
                      <a:srgbClr val="0078B3"/>
                    </a:solidFill>
                  </a:tcPr>
                </a:tc>
                <a:extLst>
                  <a:ext uri="{0D108BD9-81ED-4DB2-BD59-A6C34878D82A}">
                    <a16:rowId xmlns:a16="http://schemas.microsoft.com/office/drawing/2014/main" val="10000"/>
                  </a:ext>
                </a:extLst>
              </a:tr>
              <a:tr h="384187">
                <a:tc>
                  <a:txBody>
                    <a:bodyPr/>
                    <a:lstStyle/>
                    <a:p>
                      <a:pPr marL="567055">
                        <a:lnSpc>
                          <a:spcPct val="100000"/>
                        </a:lnSpc>
                        <a:spcBef>
                          <a:spcPts val="620"/>
                        </a:spcBef>
                      </a:pPr>
                      <a:r>
                        <a:rPr sz="1400" dirty="0">
                          <a:latin typeface="Arial"/>
                          <a:cs typeface="Arial"/>
                        </a:rPr>
                        <a:t>Office</a:t>
                      </a:r>
                      <a:r>
                        <a:rPr sz="1400" spc="-5" dirty="0">
                          <a:latin typeface="Arial"/>
                          <a:cs typeface="Arial"/>
                        </a:rPr>
                        <a:t> </a:t>
                      </a:r>
                      <a:r>
                        <a:rPr sz="1400" spc="-10" dirty="0">
                          <a:latin typeface="Arial"/>
                          <a:cs typeface="Arial"/>
                        </a:rPr>
                        <a:t>Visits</a:t>
                      </a:r>
                      <a:endParaRPr sz="1400">
                        <a:latin typeface="Arial"/>
                        <a:cs typeface="Arial"/>
                      </a:endParaRPr>
                    </a:p>
                  </a:txBody>
                  <a:tcPr marL="0" marR="0" marT="78740" marB="0">
                    <a:lnL w="3175">
                      <a:solidFill>
                        <a:srgbClr val="000000"/>
                      </a:solidFill>
                      <a:prstDash val="solid"/>
                    </a:lnL>
                    <a:lnR w="3175" cap="flat" cmpd="sng" algn="ctr">
                      <a:solidFill>
                        <a:srgbClr val="000000"/>
                      </a:solidFill>
                      <a:prstDash val="solid"/>
                      <a:round/>
                      <a:headEnd type="none" w="med" len="med"/>
                      <a:tailEnd type="none" w="med" len="med"/>
                    </a:lnR>
                    <a:lnB w="3175">
                      <a:solidFill>
                        <a:srgbClr val="0078B3"/>
                      </a:solidFill>
                      <a:prstDash val="solid"/>
                    </a:lnB>
                    <a:noFill/>
                  </a:tcPr>
                </a:tc>
                <a:tc>
                  <a:txBody>
                    <a:bodyPr/>
                    <a:lstStyle/>
                    <a:p>
                      <a:pPr marL="228600">
                        <a:lnSpc>
                          <a:spcPct val="100000"/>
                        </a:lnSpc>
                        <a:spcBef>
                          <a:spcPts val="620"/>
                        </a:spcBef>
                      </a:pPr>
                      <a:r>
                        <a:rPr sz="1400" spc="-5" dirty="0">
                          <a:latin typeface="Arial"/>
                          <a:cs typeface="Arial"/>
                        </a:rPr>
                        <a:t>$1</a:t>
                      </a:r>
                      <a:r>
                        <a:rPr lang="en-US" sz="1400" spc="-5" dirty="0">
                          <a:latin typeface="Arial"/>
                          <a:cs typeface="Arial"/>
                        </a:rPr>
                        <a:t>5</a:t>
                      </a:r>
                      <a:r>
                        <a:rPr sz="1400" spc="-5" dirty="0">
                          <a:latin typeface="Arial"/>
                          <a:cs typeface="Arial"/>
                        </a:rPr>
                        <a:t> per</a:t>
                      </a:r>
                      <a:r>
                        <a:rPr sz="1400" spc="-10" dirty="0">
                          <a:latin typeface="Arial"/>
                          <a:cs typeface="Arial"/>
                        </a:rPr>
                        <a:t> </a:t>
                      </a:r>
                      <a:r>
                        <a:rPr sz="1400" dirty="0">
                          <a:latin typeface="Arial"/>
                          <a:cs typeface="Arial"/>
                        </a:rPr>
                        <a:t>visit</a:t>
                      </a:r>
                    </a:p>
                  </a:txBody>
                  <a:tcPr marL="0" marR="0" marT="78740" marB="0">
                    <a:lnL w="3175" cap="flat" cmpd="sng" algn="ctr">
                      <a:solidFill>
                        <a:srgbClr val="000000"/>
                      </a:solidFill>
                      <a:prstDash val="solid"/>
                      <a:round/>
                      <a:headEnd type="none" w="med" len="med"/>
                      <a:tailEnd type="none" w="med" len="med"/>
                    </a:lnL>
                    <a:lnR w="3175">
                      <a:solidFill>
                        <a:srgbClr val="000000"/>
                      </a:solidFill>
                      <a:prstDash val="solid"/>
                    </a:lnR>
                    <a:lnB w="3175">
                      <a:solidFill>
                        <a:srgbClr val="0078B3"/>
                      </a:solidFill>
                      <a:prstDash val="solid"/>
                    </a:lnB>
                    <a:noFill/>
                  </a:tcPr>
                </a:tc>
                <a:extLst>
                  <a:ext uri="{0D108BD9-81ED-4DB2-BD59-A6C34878D82A}">
                    <a16:rowId xmlns:a16="http://schemas.microsoft.com/office/drawing/2014/main" val="10003"/>
                  </a:ext>
                </a:extLst>
              </a:tr>
              <a:tr h="384188">
                <a:tc>
                  <a:txBody>
                    <a:bodyPr/>
                    <a:lstStyle/>
                    <a:p>
                      <a:pPr marL="567055">
                        <a:lnSpc>
                          <a:spcPct val="100000"/>
                        </a:lnSpc>
                        <a:spcBef>
                          <a:spcPts val="620"/>
                        </a:spcBef>
                      </a:pPr>
                      <a:r>
                        <a:rPr sz="1400" spc="-5" dirty="0">
                          <a:latin typeface="Arial"/>
                          <a:cs typeface="Arial"/>
                        </a:rPr>
                        <a:t>Lab/X-rays</a:t>
                      </a:r>
                      <a:endParaRPr sz="1400">
                        <a:latin typeface="Arial"/>
                        <a:cs typeface="Arial"/>
                      </a:endParaRP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solidFill>
                      <a:srgbClr val="DEEFFA"/>
                    </a:solidFill>
                  </a:tcPr>
                </a:tc>
                <a:tc>
                  <a:txBody>
                    <a:bodyPr/>
                    <a:lstStyle/>
                    <a:p>
                      <a:pPr marL="228600">
                        <a:lnSpc>
                          <a:spcPct val="100000"/>
                        </a:lnSpc>
                        <a:spcBef>
                          <a:spcPts val="620"/>
                        </a:spcBef>
                      </a:pPr>
                      <a:r>
                        <a:rPr sz="1400" spc="-5" dirty="0">
                          <a:latin typeface="Arial"/>
                          <a:cs typeface="Arial"/>
                        </a:rPr>
                        <a:t>No</a:t>
                      </a:r>
                      <a:r>
                        <a:rPr sz="1400" spc="-10" dirty="0">
                          <a:latin typeface="Arial"/>
                          <a:cs typeface="Arial"/>
                        </a:rPr>
                        <a:t> </a:t>
                      </a:r>
                      <a:r>
                        <a:rPr sz="1400" dirty="0">
                          <a:latin typeface="Arial"/>
                          <a:cs typeface="Arial"/>
                        </a:rPr>
                        <a:t>charge</a:t>
                      </a: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solidFill>
                      <a:srgbClr val="DEEFFA"/>
                    </a:solidFill>
                  </a:tcPr>
                </a:tc>
                <a:extLst>
                  <a:ext uri="{0D108BD9-81ED-4DB2-BD59-A6C34878D82A}">
                    <a16:rowId xmlns:a16="http://schemas.microsoft.com/office/drawing/2014/main" val="10004"/>
                  </a:ext>
                </a:extLst>
              </a:tr>
              <a:tr h="384187">
                <a:tc>
                  <a:txBody>
                    <a:bodyPr/>
                    <a:lstStyle/>
                    <a:p>
                      <a:pPr marL="567055">
                        <a:lnSpc>
                          <a:spcPct val="100000"/>
                        </a:lnSpc>
                        <a:spcBef>
                          <a:spcPts val="620"/>
                        </a:spcBef>
                      </a:pPr>
                      <a:r>
                        <a:rPr sz="1400" dirty="0">
                          <a:latin typeface="Arial"/>
                          <a:cs typeface="Arial"/>
                        </a:rPr>
                        <a:t>Outpatient</a:t>
                      </a:r>
                      <a:r>
                        <a:rPr sz="1400" spc="-5" dirty="0">
                          <a:latin typeface="Arial"/>
                          <a:cs typeface="Arial"/>
                        </a:rPr>
                        <a:t> </a:t>
                      </a:r>
                      <a:r>
                        <a:rPr sz="1400" dirty="0">
                          <a:latin typeface="Arial"/>
                          <a:cs typeface="Arial"/>
                        </a:rPr>
                        <a:t>Surgery</a:t>
                      </a:r>
                      <a:endParaRPr sz="1400">
                        <a:latin typeface="Arial"/>
                        <a:cs typeface="Arial"/>
                      </a:endParaRP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noFill/>
                  </a:tcPr>
                </a:tc>
                <a:tc>
                  <a:txBody>
                    <a:bodyPr/>
                    <a:lstStyle/>
                    <a:p>
                      <a:pPr marL="228600">
                        <a:lnSpc>
                          <a:spcPct val="100000"/>
                        </a:lnSpc>
                        <a:spcBef>
                          <a:spcPts val="620"/>
                        </a:spcBef>
                      </a:pPr>
                      <a:r>
                        <a:rPr lang="en-US" sz="1400" spc="-5" dirty="0">
                          <a:latin typeface="Arial"/>
                          <a:cs typeface="Arial"/>
                        </a:rPr>
                        <a:t>$15 per visit</a:t>
                      </a:r>
                      <a:endParaRPr lang="en-US" sz="1400" dirty="0">
                        <a:latin typeface="Arial"/>
                        <a:cs typeface="Arial"/>
                      </a:endParaRP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noFill/>
                  </a:tcPr>
                </a:tc>
                <a:extLst>
                  <a:ext uri="{0D108BD9-81ED-4DB2-BD59-A6C34878D82A}">
                    <a16:rowId xmlns:a16="http://schemas.microsoft.com/office/drawing/2014/main" val="10005"/>
                  </a:ext>
                </a:extLst>
              </a:tr>
              <a:tr h="384187">
                <a:tc>
                  <a:txBody>
                    <a:bodyPr/>
                    <a:lstStyle/>
                    <a:p>
                      <a:pPr marL="567055">
                        <a:lnSpc>
                          <a:spcPct val="100000"/>
                        </a:lnSpc>
                        <a:spcBef>
                          <a:spcPts val="620"/>
                        </a:spcBef>
                      </a:pPr>
                      <a:r>
                        <a:rPr lang="en-US" sz="1400" spc="-5" dirty="0">
                          <a:latin typeface="Arial"/>
                          <a:cs typeface="Arial"/>
                        </a:rPr>
                        <a:t>Inpatient Hospital Coverage</a:t>
                      </a:r>
                      <a:endParaRPr sz="1400" dirty="0">
                        <a:latin typeface="Arial"/>
                        <a:cs typeface="Arial"/>
                      </a:endParaRP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solidFill>
                      <a:srgbClr val="DEEFFA"/>
                    </a:solidFill>
                  </a:tcPr>
                </a:tc>
                <a:tc>
                  <a:txBody>
                    <a:bodyPr/>
                    <a:lstStyle/>
                    <a:p>
                      <a:pPr marL="228600">
                        <a:lnSpc>
                          <a:spcPct val="100000"/>
                        </a:lnSpc>
                        <a:spcBef>
                          <a:spcPts val="620"/>
                        </a:spcBef>
                      </a:pPr>
                      <a:r>
                        <a:rPr sz="1400" spc="-5" dirty="0">
                          <a:latin typeface="Arial"/>
                          <a:cs typeface="Arial"/>
                        </a:rPr>
                        <a:t>No</a:t>
                      </a:r>
                      <a:r>
                        <a:rPr sz="1400" spc="-10" dirty="0">
                          <a:latin typeface="Arial"/>
                          <a:cs typeface="Arial"/>
                        </a:rPr>
                        <a:t> </a:t>
                      </a:r>
                      <a:r>
                        <a:rPr sz="1400" dirty="0">
                          <a:latin typeface="Arial"/>
                          <a:cs typeface="Arial"/>
                        </a:rPr>
                        <a:t>charge</a:t>
                      </a: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solidFill>
                      <a:srgbClr val="DEEFFA"/>
                    </a:solidFill>
                  </a:tcPr>
                </a:tc>
                <a:extLst>
                  <a:ext uri="{0D108BD9-81ED-4DB2-BD59-A6C34878D82A}">
                    <a16:rowId xmlns:a16="http://schemas.microsoft.com/office/drawing/2014/main" val="10006"/>
                  </a:ext>
                </a:extLst>
              </a:tr>
              <a:tr h="384187">
                <a:tc>
                  <a:txBody>
                    <a:bodyPr/>
                    <a:lstStyle/>
                    <a:p>
                      <a:pPr marL="567055">
                        <a:lnSpc>
                          <a:spcPct val="100000"/>
                        </a:lnSpc>
                        <a:spcBef>
                          <a:spcPts val="620"/>
                        </a:spcBef>
                      </a:pPr>
                      <a:r>
                        <a:rPr sz="1400" dirty="0">
                          <a:latin typeface="Arial"/>
                          <a:cs typeface="Arial"/>
                        </a:rPr>
                        <a:t>Emergency</a:t>
                      </a:r>
                      <a:r>
                        <a:rPr sz="1400" spc="-5" dirty="0">
                          <a:latin typeface="Arial"/>
                          <a:cs typeface="Arial"/>
                        </a:rPr>
                        <a:t> </a:t>
                      </a:r>
                      <a:r>
                        <a:rPr sz="1400" dirty="0">
                          <a:latin typeface="Arial"/>
                          <a:cs typeface="Arial"/>
                        </a:rPr>
                        <a:t>Services</a:t>
                      </a:r>
                      <a:endParaRPr sz="1400">
                        <a:latin typeface="Arial"/>
                        <a:cs typeface="Arial"/>
                      </a:endParaRP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noFill/>
                  </a:tcPr>
                </a:tc>
                <a:tc>
                  <a:txBody>
                    <a:bodyPr/>
                    <a:lstStyle/>
                    <a:p>
                      <a:pPr marL="228600">
                        <a:lnSpc>
                          <a:spcPct val="100000"/>
                        </a:lnSpc>
                        <a:spcBef>
                          <a:spcPts val="620"/>
                        </a:spcBef>
                      </a:pPr>
                      <a:r>
                        <a:rPr sz="1400" spc="-5" dirty="0">
                          <a:latin typeface="Arial"/>
                          <a:cs typeface="Arial"/>
                        </a:rPr>
                        <a:t>$50 per</a:t>
                      </a:r>
                      <a:r>
                        <a:rPr sz="1400" spc="-10" dirty="0">
                          <a:latin typeface="Arial"/>
                          <a:cs typeface="Arial"/>
                        </a:rPr>
                        <a:t> </a:t>
                      </a:r>
                      <a:r>
                        <a:rPr sz="1400" dirty="0">
                          <a:latin typeface="Arial"/>
                          <a:cs typeface="Arial"/>
                        </a:rPr>
                        <a:t>visit</a:t>
                      </a: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noFill/>
                  </a:tcPr>
                </a:tc>
                <a:extLst>
                  <a:ext uri="{0D108BD9-81ED-4DB2-BD59-A6C34878D82A}">
                    <a16:rowId xmlns:a16="http://schemas.microsoft.com/office/drawing/2014/main" val="10007"/>
                  </a:ext>
                </a:extLst>
              </a:tr>
              <a:tr h="384187">
                <a:tc>
                  <a:txBody>
                    <a:bodyPr/>
                    <a:lstStyle/>
                    <a:p>
                      <a:pPr marL="567055">
                        <a:lnSpc>
                          <a:spcPct val="100000"/>
                        </a:lnSpc>
                        <a:spcBef>
                          <a:spcPts val="620"/>
                        </a:spcBef>
                      </a:pPr>
                      <a:r>
                        <a:rPr sz="1400" dirty="0">
                          <a:latin typeface="Arial"/>
                          <a:cs typeface="Arial"/>
                        </a:rPr>
                        <a:t>Ambulance</a:t>
                      </a:r>
                      <a:r>
                        <a:rPr sz="1400" spc="-5" dirty="0">
                          <a:latin typeface="Arial"/>
                          <a:cs typeface="Arial"/>
                        </a:rPr>
                        <a:t> </a:t>
                      </a:r>
                      <a:r>
                        <a:rPr sz="1400" dirty="0">
                          <a:latin typeface="Arial"/>
                          <a:cs typeface="Arial"/>
                        </a:rPr>
                        <a:t>Services</a:t>
                      </a:r>
                      <a:endParaRPr sz="1400">
                        <a:latin typeface="Arial"/>
                        <a:cs typeface="Arial"/>
                      </a:endParaRP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solidFill>
                      <a:srgbClr val="DEEFFA"/>
                    </a:solidFill>
                  </a:tcPr>
                </a:tc>
                <a:tc>
                  <a:txBody>
                    <a:bodyPr/>
                    <a:lstStyle/>
                    <a:p>
                      <a:pPr marL="228600">
                        <a:lnSpc>
                          <a:spcPct val="100000"/>
                        </a:lnSpc>
                        <a:spcBef>
                          <a:spcPts val="620"/>
                        </a:spcBef>
                      </a:pPr>
                      <a:r>
                        <a:rPr lang="en-US" sz="1400" spc="-5" dirty="0">
                          <a:latin typeface="Arial"/>
                          <a:cs typeface="Arial"/>
                        </a:rPr>
                        <a:t>No</a:t>
                      </a:r>
                      <a:r>
                        <a:rPr lang="en-US" sz="1400" spc="-10" dirty="0">
                          <a:latin typeface="Arial"/>
                          <a:cs typeface="Arial"/>
                        </a:rPr>
                        <a:t> </a:t>
                      </a:r>
                      <a:r>
                        <a:rPr lang="en-US" sz="1400" dirty="0">
                          <a:latin typeface="Arial"/>
                          <a:cs typeface="Arial"/>
                        </a:rPr>
                        <a:t>charge</a:t>
                      </a: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solidFill>
                      <a:srgbClr val="DEEFFA"/>
                    </a:solidFill>
                  </a:tcPr>
                </a:tc>
                <a:extLst>
                  <a:ext uri="{0D108BD9-81ED-4DB2-BD59-A6C34878D82A}">
                    <a16:rowId xmlns:a16="http://schemas.microsoft.com/office/drawing/2014/main" val="10008"/>
                  </a:ext>
                </a:extLst>
              </a:tr>
              <a:tr h="384187">
                <a:tc>
                  <a:txBody>
                    <a:bodyPr/>
                    <a:lstStyle/>
                    <a:p>
                      <a:pPr marL="567055">
                        <a:lnSpc>
                          <a:spcPct val="100000"/>
                        </a:lnSpc>
                        <a:spcBef>
                          <a:spcPts val="620"/>
                        </a:spcBef>
                      </a:pPr>
                      <a:r>
                        <a:rPr sz="1400" dirty="0">
                          <a:latin typeface="Arial"/>
                          <a:cs typeface="Arial"/>
                        </a:rPr>
                        <a:t>Prescription </a:t>
                      </a:r>
                      <a:r>
                        <a:rPr sz="1400" spc="-5" dirty="0">
                          <a:latin typeface="Arial"/>
                          <a:cs typeface="Arial"/>
                        </a:rPr>
                        <a:t>Drugs </a:t>
                      </a:r>
                      <a:r>
                        <a:rPr lang="en-US" sz="1400" spc="-5" dirty="0">
                          <a:latin typeface="Arial"/>
                          <a:cs typeface="Arial"/>
                        </a:rPr>
                        <a:t>- </a:t>
                      </a:r>
                      <a:r>
                        <a:rPr sz="1400" dirty="0">
                          <a:latin typeface="Arial"/>
                          <a:cs typeface="Arial"/>
                        </a:rPr>
                        <a:t>Generic </a:t>
                      </a: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noFill/>
                  </a:tcPr>
                </a:tc>
                <a:tc>
                  <a:txBody>
                    <a:bodyPr/>
                    <a:lstStyle/>
                    <a:p>
                      <a:pPr marL="228600">
                        <a:lnSpc>
                          <a:spcPct val="100000"/>
                        </a:lnSpc>
                        <a:spcBef>
                          <a:spcPts val="620"/>
                        </a:spcBef>
                      </a:pPr>
                      <a:r>
                        <a:rPr sz="1400" spc="-5" dirty="0">
                          <a:latin typeface="Arial"/>
                          <a:cs typeface="Arial"/>
                        </a:rPr>
                        <a:t>$10 </a:t>
                      </a:r>
                      <a:r>
                        <a:rPr sz="1400" dirty="0">
                          <a:latin typeface="Arial"/>
                          <a:cs typeface="Arial"/>
                        </a:rPr>
                        <a:t>for </a:t>
                      </a:r>
                      <a:r>
                        <a:rPr sz="1400" spc="-5" dirty="0">
                          <a:latin typeface="Arial"/>
                          <a:cs typeface="Arial"/>
                        </a:rPr>
                        <a:t>up </a:t>
                      </a:r>
                      <a:r>
                        <a:rPr sz="1400" dirty="0">
                          <a:latin typeface="Arial"/>
                          <a:cs typeface="Arial"/>
                        </a:rPr>
                        <a:t>to a </a:t>
                      </a:r>
                      <a:r>
                        <a:rPr lang="en-US" sz="1400" dirty="0">
                          <a:latin typeface="Arial"/>
                          <a:cs typeface="Arial"/>
                        </a:rPr>
                        <a:t>3</a:t>
                      </a:r>
                      <a:r>
                        <a:rPr sz="1400" spc="-5" dirty="0">
                          <a:latin typeface="Arial"/>
                          <a:cs typeface="Arial"/>
                        </a:rPr>
                        <a:t>0-day</a:t>
                      </a:r>
                      <a:r>
                        <a:rPr sz="1400" spc="-20" dirty="0">
                          <a:latin typeface="Arial"/>
                          <a:cs typeface="Arial"/>
                        </a:rPr>
                        <a:t> </a:t>
                      </a:r>
                      <a:r>
                        <a:rPr sz="1400" dirty="0">
                          <a:latin typeface="Arial"/>
                          <a:cs typeface="Arial"/>
                        </a:rPr>
                        <a:t>supply</a:t>
                      </a:r>
                      <a:r>
                        <a:rPr lang="en-US" sz="1400" dirty="0">
                          <a:latin typeface="Arial"/>
                          <a:cs typeface="Arial"/>
                        </a:rPr>
                        <a:t> at a preferred pharmacy</a:t>
                      </a:r>
                      <a:endParaRPr sz="1400" dirty="0">
                        <a:latin typeface="Arial"/>
                        <a:cs typeface="Arial"/>
                      </a:endParaRP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noFill/>
                  </a:tcPr>
                </a:tc>
                <a:extLst>
                  <a:ext uri="{0D108BD9-81ED-4DB2-BD59-A6C34878D82A}">
                    <a16:rowId xmlns:a16="http://schemas.microsoft.com/office/drawing/2014/main" val="10009"/>
                  </a:ext>
                </a:extLst>
              </a:tr>
              <a:tr h="384187">
                <a:tc>
                  <a:txBody>
                    <a:bodyPr/>
                    <a:lstStyle/>
                    <a:p>
                      <a:pPr marL="567055">
                        <a:lnSpc>
                          <a:spcPct val="100000"/>
                        </a:lnSpc>
                        <a:spcBef>
                          <a:spcPts val="620"/>
                        </a:spcBef>
                      </a:pPr>
                      <a:r>
                        <a:rPr lang="en-US" sz="1400" spc="-5" dirty="0">
                          <a:latin typeface="Arial"/>
                          <a:cs typeface="Arial"/>
                        </a:rPr>
                        <a:t>Physical Therapy</a:t>
                      </a:r>
                      <a:endParaRPr sz="1400" dirty="0">
                        <a:latin typeface="Arial"/>
                        <a:cs typeface="Arial"/>
                      </a:endParaRP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solidFill>
                      <a:srgbClr val="DEEFFA"/>
                    </a:solidFill>
                  </a:tcPr>
                </a:tc>
                <a:tc>
                  <a:txBody>
                    <a:bodyPr/>
                    <a:lstStyle/>
                    <a:p>
                      <a:pPr marL="228600">
                        <a:lnSpc>
                          <a:spcPct val="100000"/>
                        </a:lnSpc>
                        <a:spcBef>
                          <a:spcPts val="620"/>
                        </a:spcBef>
                      </a:pPr>
                      <a:r>
                        <a:rPr lang="en-US" sz="1400" spc="-5" dirty="0">
                          <a:latin typeface="Arial"/>
                          <a:cs typeface="Arial"/>
                        </a:rPr>
                        <a:t>$15 per visit</a:t>
                      </a:r>
                      <a:endParaRPr sz="1400" dirty="0">
                        <a:latin typeface="Arial"/>
                        <a:cs typeface="Arial"/>
                      </a:endParaRP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solidFill>
                      <a:srgbClr val="DEEFFA"/>
                    </a:solidFill>
                  </a:tcPr>
                </a:tc>
                <a:extLst>
                  <a:ext uri="{0D108BD9-81ED-4DB2-BD59-A6C34878D82A}">
                    <a16:rowId xmlns:a16="http://schemas.microsoft.com/office/drawing/2014/main" val="10010"/>
                  </a:ext>
                </a:extLst>
              </a:tr>
            </a:tbl>
          </a:graphicData>
        </a:graphic>
      </p:graphicFrame>
      <p:sp>
        <p:nvSpPr>
          <p:cNvPr id="5" name="object 5"/>
          <p:cNvSpPr txBox="1"/>
          <p:nvPr/>
        </p:nvSpPr>
        <p:spPr>
          <a:xfrm>
            <a:off x="450443" y="194656"/>
            <a:ext cx="2638425"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194F7F"/>
                </a:solidFill>
                <a:latin typeface="Arial"/>
                <a:cs typeface="Arial"/>
              </a:rPr>
              <a:t>KAISER PERMANENTE MEDICARE </a:t>
            </a:r>
            <a:r>
              <a:rPr sz="800" spc="15" dirty="0">
                <a:solidFill>
                  <a:srgbClr val="194F7F"/>
                </a:solidFill>
                <a:latin typeface="Arial"/>
                <a:cs typeface="Arial"/>
              </a:rPr>
              <a:t>HEALTH</a:t>
            </a:r>
            <a:r>
              <a:rPr sz="800" spc="100" dirty="0">
                <a:solidFill>
                  <a:srgbClr val="194F7F"/>
                </a:solidFill>
                <a:latin typeface="Arial"/>
                <a:cs typeface="Arial"/>
              </a:rPr>
              <a:t> </a:t>
            </a:r>
            <a:r>
              <a:rPr sz="800" spc="30" dirty="0">
                <a:solidFill>
                  <a:srgbClr val="194F7F"/>
                </a:solidFill>
                <a:latin typeface="Arial"/>
                <a:cs typeface="Arial"/>
              </a:rPr>
              <a:t>PLANS</a:t>
            </a:r>
            <a:endParaRPr sz="800">
              <a:latin typeface="Arial"/>
              <a:cs typeface="Arial"/>
            </a:endParaRPr>
          </a:p>
        </p:txBody>
      </p:sp>
      <p:grpSp>
        <p:nvGrpSpPr>
          <p:cNvPr id="9" name="object 9"/>
          <p:cNvGrpSpPr/>
          <p:nvPr/>
        </p:nvGrpSpPr>
        <p:grpSpPr>
          <a:xfrm>
            <a:off x="863158" y="2023226"/>
            <a:ext cx="274320" cy="228600"/>
            <a:chOff x="863158" y="2177926"/>
            <a:chExt cx="274320" cy="228600"/>
          </a:xfrm>
        </p:grpSpPr>
        <p:sp>
          <p:nvSpPr>
            <p:cNvPr id="10" name="object 10"/>
            <p:cNvSpPr/>
            <p:nvPr/>
          </p:nvSpPr>
          <p:spPr>
            <a:xfrm>
              <a:off x="863158" y="2177926"/>
              <a:ext cx="274320" cy="228600"/>
            </a:xfrm>
            <a:custGeom>
              <a:avLst/>
              <a:gdLst/>
              <a:ahLst/>
              <a:cxnLst/>
              <a:rect l="l" t="t" r="r" b="b"/>
              <a:pathLst>
                <a:path w="274319" h="228600">
                  <a:moveTo>
                    <a:pt x="241452" y="11430"/>
                  </a:moveTo>
                  <a:lnTo>
                    <a:pt x="33693" y="11430"/>
                  </a:lnTo>
                  <a:lnTo>
                    <a:pt x="20772" y="14098"/>
                  </a:lnTo>
                  <a:lnTo>
                    <a:pt x="10040" y="21307"/>
                  </a:lnTo>
                  <a:lnTo>
                    <a:pt x="2712" y="31864"/>
                  </a:lnTo>
                  <a:lnTo>
                    <a:pt x="0" y="44577"/>
                  </a:lnTo>
                  <a:lnTo>
                    <a:pt x="0" y="195491"/>
                  </a:lnTo>
                  <a:lnTo>
                    <a:pt x="2591" y="208202"/>
                  </a:lnTo>
                  <a:lnTo>
                    <a:pt x="9653" y="218746"/>
                  </a:lnTo>
                  <a:lnTo>
                    <a:pt x="20118" y="225939"/>
                  </a:lnTo>
                  <a:lnTo>
                    <a:pt x="32918" y="228600"/>
                  </a:lnTo>
                  <a:lnTo>
                    <a:pt x="241401" y="228600"/>
                  </a:lnTo>
                  <a:lnTo>
                    <a:pt x="254201" y="225939"/>
                  </a:lnTo>
                  <a:lnTo>
                    <a:pt x="264666" y="218746"/>
                  </a:lnTo>
                  <a:lnTo>
                    <a:pt x="265781" y="217081"/>
                  </a:lnTo>
                  <a:lnTo>
                    <a:pt x="34289" y="217081"/>
                  </a:lnTo>
                  <a:lnTo>
                    <a:pt x="25392" y="215284"/>
                  </a:lnTo>
                  <a:lnTo>
                    <a:pt x="18126" y="210385"/>
                  </a:lnTo>
                  <a:lnTo>
                    <a:pt x="13226" y="203118"/>
                  </a:lnTo>
                  <a:lnTo>
                    <a:pt x="11447" y="194310"/>
                  </a:lnTo>
                  <a:lnTo>
                    <a:pt x="11429" y="57150"/>
                  </a:lnTo>
                  <a:lnTo>
                    <a:pt x="274320" y="57150"/>
                  </a:lnTo>
                  <a:lnTo>
                    <a:pt x="274320" y="45720"/>
                  </a:lnTo>
                  <a:lnTo>
                    <a:pt x="11455" y="45720"/>
                  </a:lnTo>
                  <a:lnTo>
                    <a:pt x="13287" y="36849"/>
                  </a:lnTo>
                  <a:lnTo>
                    <a:pt x="18186" y="29579"/>
                  </a:lnTo>
                  <a:lnTo>
                    <a:pt x="25428" y="24665"/>
                  </a:lnTo>
                  <a:lnTo>
                    <a:pt x="34289" y="22860"/>
                  </a:lnTo>
                  <a:lnTo>
                    <a:pt x="265732" y="22860"/>
                  </a:lnTo>
                  <a:lnTo>
                    <a:pt x="264696" y="21307"/>
                  </a:lnTo>
                  <a:lnTo>
                    <a:pt x="254249" y="14098"/>
                  </a:lnTo>
                  <a:lnTo>
                    <a:pt x="241452" y="11430"/>
                  </a:lnTo>
                  <a:close/>
                </a:path>
                <a:path w="274319" h="228600">
                  <a:moveTo>
                    <a:pt x="274320" y="57150"/>
                  </a:moveTo>
                  <a:lnTo>
                    <a:pt x="262889" y="57150"/>
                  </a:lnTo>
                  <a:lnTo>
                    <a:pt x="262889" y="194310"/>
                  </a:lnTo>
                  <a:lnTo>
                    <a:pt x="261092" y="203156"/>
                  </a:lnTo>
                  <a:lnTo>
                    <a:pt x="256200" y="210396"/>
                  </a:lnTo>
                  <a:lnTo>
                    <a:pt x="248959" y="215285"/>
                  </a:lnTo>
                  <a:lnTo>
                    <a:pt x="240118" y="217081"/>
                  </a:lnTo>
                  <a:lnTo>
                    <a:pt x="265781" y="217081"/>
                  </a:lnTo>
                  <a:lnTo>
                    <a:pt x="271728" y="208202"/>
                  </a:lnTo>
                  <a:lnTo>
                    <a:pt x="274320" y="195491"/>
                  </a:lnTo>
                  <a:lnTo>
                    <a:pt x="274320" y="57150"/>
                  </a:lnTo>
                  <a:close/>
                </a:path>
                <a:path w="274319" h="228600">
                  <a:moveTo>
                    <a:pt x="265732" y="22860"/>
                  </a:moveTo>
                  <a:lnTo>
                    <a:pt x="240029" y="22860"/>
                  </a:lnTo>
                  <a:lnTo>
                    <a:pt x="248896" y="24665"/>
                  </a:lnTo>
                  <a:lnTo>
                    <a:pt x="256138" y="29579"/>
                  </a:lnTo>
                  <a:lnTo>
                    <a:pt x="261034" y="36849"/>
                  </a:lnTo>
                  <a:lnTo>
                    <a:pt x="262864" y="45720"/>
                  </a:lnTo>
                  <a:lnTo>
                    <a:pt x="274320" y="45720"/>
                  </a:lnTo>
                  <a:lnTo>
                    <a:pt x="274320" y="44577"/>
                  </a:lnTo>
                  <a:lnTo>
                    <a:pt x="271738" y="31864"/>
                  </a:lnTo>
                  <a:lnTo>
                    <a:pt x="265732" y="22860"/>
                  </a:lnTo>
                  <a:close/>
                </a:path>
                <a:path w="274319" h="228600">
                  <a:moveTo>
                    <a:pt x="57467" y="0"/>
                  </a:moveTo>
                  <a:lnTo>
                    <a:pt x="45364" y="0"/>
                  </a:lnTo>
                  <a:lnTo>
                    <a:pt x="45364" y="11430"/>
                  </a:lnTo>
                  <a:lnTo>
                    <a:pt x="57467" y="11430"/>
                  </a:lnTo>
                  <a:lnTo>
                    <a:pt x="57467" y="0"/>
                  </a:lnTo>
                  <a:close/>
                </a:path>
                <a:path w="274319" h="228600">
                  <a:moveTo>
                    <a:pt x="228930" y="0"/>
                  </a:moveTo>
                  <a:lnTo>
                    <a:pt x="216814" y="0"/>
                  </a:lnTo>
                  <a:lnTo>
                    <a:pt x="216814" y="11430"/>
                  </a:lnTo>
                  <a:lnTo>
                    <a:pt x="228930" y="11430"/>
                  </a:lnTo>
                  <a:lnTo>
                    <a:pt x="228930" y="0"/>
                  </a:lnTo>
                  <a:close/>
                </a:path>
              </a:pathLst>
            </a:custGeom>
            <a:solidFill>
              <a:srgbClr val="184878"/>
            </a:solidFill>
          </p:spPr>
          <p:txBody>
            <a:bodyPr wrap="square" lIns="0" tIns="0" rIns="0" bIns="0" rtlCol="0"/>
            <a:lstStyle/>
            <a:p>
              <a:endParaRPr/>
            </a:p>
          </p:txBody>
        </p:sp>
        <p:sp>
          <p:nvSpPr>
            <p:cNvPr id="11" name="object 11"/>
            <p:cNvSpPr/>
            <p:nvPr/>
          </p:nvSpPr>
          <p:spPr>
            <a:xfrm>
              <a:off x="874613" y="2200786"/>
              <a:ext cx="251460" cy="22860"/>
            </a:xfrm>
            <a:custGeom>
              <a:avLst/>
              <a:gdLst/>
              <a:ahLst/>
              <a:cxnLst/>
              <a:rect l="l" t="t" r="r" b="b"/>
              <a:pathLst>
                <a:path w="251459" h="22860">
                  <a:moveTo>
                    <a:pt x="228574" y="0"/>
                  </a:moveTo>
                  <a:lnTo>
                    <a:pt x="22834" y="0"/>
                  </a:lnTo>
                  <a:lnTo>
                    <a:pt x="13967" y="1805"/>
                  </a:lnTo>
                  <a:lnTo>
                    <a:pt x="6726" y="6719"/>
                  </a:lnTo>
                  <a:lnTo>
                    <a:pt x="1830" y="13989"/>
                  </a:lnTo>
                  <a:lnTo>
                    <a:pt x="0" y="22860"/>
                  </a:lnTo>
                  <a:lnTo>
                    <a:pt x="251409" y="22860"/>
                  </a:lnTo>
                  <a:lnTo>
                    <a:pt x="249579" y="13989"/>
                  </a:lnTo>
                  <a:lnTo>
                    <a:pt x="244682" y="6719"/>
                  </a:lnTo>
                  <a:lnTo>
                    <a:pt x="237441" y="1805"/>
                  </a:lnTo>
                  <a:lnTo>
                    <a:pt x="228574" y="0"/>
                  </a:lnTo>
                  <a:close/>
                </a:path>
              </a:pathLst>
            </a:custGeom>
            <a:solidFill>
              <a:srgbClr val="91CCEF"/>
            </a:solidFill>
          </p:spPr>
          <p:txBody>
            <a:bodyPr wrap="square" lIns="0" tIns="0" rIns="0" bIns="0" rtlCol="0"/>
            <a:lstStyle/>
            <a:p>
              <a:endParaRPr/>
            </a:p>
          </p:txBody>
        </p:sp>
        <p:sp>
          <p:nvSpPr>
            <p:cNvPr id="12" name="object 12"/>
            <p:cNvSpPr/>
            <p:nvPr/>
          </p:nvSpPr>
          <p:spPr>
            <a:xfrm>
              <a:off x="930485" y="2257930"/>
              <a:ext cx="138388" cy="114300"/>
            </a:xfrm>
            <a:prstGeom prst="rect">
              <a:avLst/>
            </a:prstGeom>
            <a:blipFill>
              <a:blip r:embed="rId3" cstate="print"/>
              <a:stretch>
                <a:fillRect/>
              </a:stretch>
            </a:blipFill>
          </p:spPr>
          <p:txBody>
            <a:bodyPr wrap="square" lIns="0" tIns="0" rIns="0" bIns="0" rtlCol="0"/>
            <a:lstStyle/>
            <a:p>
              <a:endParaRPr/>
            </a:p>
          </p:txBody>
        </p:sp>
      </p:grpSp>
      <p:grpSp>
        <p:nvGrpSpPr>
          <p:cNvPr id="13" name="object 13"/>
          <p:cNvGrpSpPr/>
          <p:nvPr/>
        </p:nvGrpSpPr>
        <p:grpSpPr>
          <a:xfrm>
            <a:off x="842067" y="2470688"/>
            <a:ext cx="316865" cy="118110"/>
            <a:chOff x="842067" y="2617438"/>
            <a:chExt cx="316865" cy="118110"/>
          </a:xfrm>
        </p:grpSpPr>
        <p:sp>
          <p:nvSpPr>
            <p:cNvPr id="14" name="object 14"/>
            <p:cNvSpPr/>
            <p:nvPr/>
          </p:nvSpPr>
          <p:spPr>
            <a:xfrm>
              <a:off x="842067" y="2617438"/>
              <a:ext cx="316865" cy="118110"/>
            </a:xfrm>
            <a:custGeom>
              <a:avLst/>
              <a:gdLst/>
              <a:ahLst/>
              <a:cxnLst/>
              <a:rect l="l" t="t" r="r" b="b"/>
              <a:pathLst>
                <a:path w="316865" h="118110">
                  <a:moveTo>
                    <a:pt x="313982" y="106527"/>
                  </a:moveTo>
                  <a:lnTo>
                    <a:pt x="2514" y="106527"/>
                  </a:lnTo>
                  <a:lnTo>
                    <a:pt x="0" y="109054"/>
                  </a:lnTo>
                  <a:lnTo>
                    <a:pt x="0" y="115443"/>
                  </a:lnTo>
                  <a:lnTo>
                    <a:pt x="2514" y="117957"/>
                  </a:lnTo>
                  <a:lnTo>
                    <a:pt x="313982" y="117957"/>
                  </a:lnTo>
                  <a:lnTo>
                    <a:pt x="316496" y="115443"/>
                  </a:lnTo>
                  <a:lnTo>
                    <a:pt x="316496" y="109054"/>
                  </a:lnTo>
                  <a:lnTo>
                    <a:pt x="313982" y="106527"/>
                  </a:lnTo>
                  <a:close/>
                </a:path>
                <a:path w="316865" h="118110">
                  <a:moveTo>
                    <a:pt x="151892" y="22631"/>
                  </a:moveTo>
                  <a:lnTo>
                    <a:pt x="17716" y="22631"/>
                  </a:lnTo>
                  <a:lnTo>
                    <a:pt x="15201" y="25260"/>
                  </a:lnTo>
                  <a:lnTo>
                    <a:pt x="15201" y="106527"/>
                  </a:lnTo>
                  <a:lnTo>
                    <a:pt x="26631" y="106527"/>
                  </a:lnTo>
                  <a:lnTo>
                    <a:pt x="26631" y="34061"/>
                  </a:lnTo>
                  <a:lnTo>
                    <a:pt x="154419" y="34061"/>
                  </a:lnTo>
                  <a:lnTo>
                    <a:pt x="154419" y="25260"/>
                  </a:lnTo>
                  <a:lnTo>
                    <a:pt x="151892" y="22631"/>
                  </a:lnTo>
                  <a:close/>
                </a:path>
                <a:path w="316865" h="118110">
                  <a:moveTo>
                    <a:pt x="112928" y="56464"/>
                  </a:moveTo>
                  <a:lnTo>
                    <a:pt x="56692" y="56464"/>
                  </a:lnTo>
                  <a:lnTo>
                    <a:pt x="54063" y="58978"/>
                  </a:lnTo>
                  <a:lnTo>
                    <a:pt x="54063" y="106527"/>
                  </a:lnTo>
                  <a:lnTo>
                    <a:pt x="65493" y="106527"/>
                  </a:lnTo>
                  <a:lnTo>
                    <a:pt x="65493" y="67894"/>
                  </a:lnTo>
                  <a:lnTo>
                    <a:pt x="115557" y="67894"/>
                  </a:lnTo>
                  <a:lnTo>
                    <a:pt x="115557" y="58978"/>
                  </a:lnTo>
                  <a:lnTo>
                    <a:pt x="112928" y="56464"/>
                  </a:lnTo>
                  <a:close/>
                </a:path>
                <a:path w="316865" h="118110">
                  <a:moveTo>
                    <a:pt x="90525" y="67894"/>
                  </a:moveTo>
                  <a:lnTo>
                    <a:pt x="79095" y="67894"/>
                  </a:lnTo>
                  <a:lnTo>
                    <a:pt x="79095" y="106527"/>
                  </a:lnTo>
                  <a:lnTo>
                    <a:pt x="90525" y="106527"/>
                  </a:lnTo>
                  <a:lnTo>
                    <a:pt x="90525" y="67894"/>
                  </a:lnTo>
                  <a:close/>
                </a:path>
                <a:path w="316865" h="118110">
                  <a:moveTo>
                    <a:pt x="115557" y="67894"/>
                  </a:moveTo>
                  <a:lnTo>
                    <a:pt x="104127" y="67894"/>
                  </a:lnTo>
                  <a:lnTo>
                    <a:pt x="104127" y="106527"/>
                  </a:lnTo>
                  <a:lnTo>
                    <a:pt x="115557" y="106527"/>
                  </a:lnTo>
                  <a:lnTo>
                    <a:pt x="115557" y="67894"/>
                  </a:lnTo>
                  <a:close/>
                </a:path>
                <a:path w="316865" h="118110">
                  <a:moveTo>
                    <a:pt x="154419" y="34061"/>
                  </a:moveTo>
                  <a:lnTo>
                    <a:pt x="142989" y="34061"/>
                  </a:lnTo>
                  <a:lnTo>
                    <a:pt x="142989" y="106527"/>
                  </a:lnTo>
                  <a:lnTo>
                    <a:pt x="154406" y="106527"/>
                  </a:lnTo>
                  <a:lnTo>
                    <a:pt x="154406" y="67437"/>
                  </a:lnTo>
                  <a:lnTo>
                    <a:pt x="297865" y="67437"/>
                  </a:lnTo>
                  <a:lnTo>
                    <a:pt x="297865" y="56007"/>
                  </a:lnTo>
                  <a:lnTo>
                    <a:pt x="154419" y="56007"/>
                  </a:lnTo>
                  <a:lnTo>
                    <a:pt x="154419" y="34061"/>
                  </a:lnTo>
                  <a:close/>
                </a:path>
                <a:path w="316865" h="118110">
                  <a:moveTo>
                    <a:pt x="203454" y="67437"/>
                  </a:moveTo>
                  <a:lnTo>
                    <a:pt x="192024" y="67437"/>
                  </a:lnTo>
                  <a:lnTo>
                    <a:pt x="192024" y="106527"/>
                  </a:lnTo>
                  <a:lnTo>
                    <a:pt x="203454" y="106527"/>
                  </a:lnTo>
                  <a:lnTo>
                    <a:pt x="203454" y="67437"/>
                  </a:lnTo>
                  <a:close/>
                </a:path>
                <a:path w="316865" h="118110">
                  <a:moveTo>
                    <a:pt x="249859" y="67437"/>
                  </a:moveTo>
                  <a:lnTo>
                    <a:pt x="238429" y="67437"/>
                  </a:lnTo>
                  <a:lnTo>
                    <a:pt x="238429" y="106527"/>
                  </a:lnTo>
                  <a:lnTo>
                    <a:pt x="249859" y="106527"/>
                  </a:lnTo>
                  <a:lnTo>
                    <a:pt x="249859" y="67437"/>
                  </a:lnTo>
                  <a:close/>
                </a:path>
                <a:path w="316865" h="118110">
                  <a:moveTo>
                    <a:pt x="297865" y="67437"/>
                  </a:moveTo>
                  <a:lnTo>
                    <a:pt x="286435" y="67437"/>
                  </a:lnTo>
                  <a:lnTo>
                    <a:pt x="286435" y="106527"/>
                  </a:lnTo>
                  <a:lnTo>
                    <a:pt x="297865" y="106527"/>
                  </a:lnTo>
                  <a:lnTo>
                    <a:pt x="297865" y="67437"/>
                  </a:lnTo>
                  <a:close/>
                </a:path>
                <a:path w="316865" h="118110">
                  <a:moveTo>
                    <a:pt x="297865" y="11430"/>
                  </a:moveTo>
                  <a:lnTo>
                    <a:pt x="286435" y="11430"/>
                  </a:lnTo>
                  <a:lnTo>
                    <a:pt x="286435" y="56007"/>
                  </a:lnTo>
                  <a:lnTo>
                    <a:pt x="297865" y="56007"/>
                  </a:lnTo>
                  <a:lnTo>
                    <a:pt x="297865" y="11430"/>
                  </a:lnTo>
                  <a:close/>
                </a:path>
                <a:path w="316865" h="118110">
                  <a:moveTo>
                    <a:pt x="295236" y="0"/>
                  </a:moveTo>
                  <a:lnTo>
                    <a:pt x="121272" y="0"/>
                  </a:lnTo>
                  <a:lnTo>
                    <a:pt x="118643" y="2514"/>
                  </a:lnTo>
                  <a:lnTo>
                    <a:pt x="118643" y="22631"/>
                  </a:lnTo>
                  <a:lnTo>
                    <a:pt x="130073" y="22631"/>
                  </a:lnTo>
                  <a:lnTo>
                    <a:pt x="130073" y="11430"/>
                  </a:lnTo>
                  <a:lnTo>
                    <a:pt x="297865" y="11430"/>
                  </a:lnTo>
                  <a:lnTo>
                    <a:pt x="297865" y="2514"/>
                  </a:lnTo>
                  <a:lnTo>
                    <a:pt x="295236" y="0"/>
                  </a:lnTo>
                  <a:close/>
                </a:path>
              </a:pathLst>
            </a:custGeom>
            <a:solidFill>
              <a:srgbClr val="154E7F"/>
            </a:solidFill>
          </p:spPr>
          <p:txBody>
            <a:bodyPr wrap="square" lIns="0" tIns="0" rIns="0" bIns="0" rtlCol="0"/>
            <a:lstStyle/>
            <a:p>
              <a:endParaRPr/>
            </a:p>
          </p:txBody>
        </p:sp>
        <p:sp>
          <p:nvSpPr>
            <p:cNvPr id="15" name="object 15"/>
            <p:cNvSpPr/>
            <p:nvPr/>
          </p:nvSpPr>
          <p:spPr>
            <a:xfrm>
              <a:off x="907554" y="2685338"/>
              <a:ext cx="38735" cy="38735"/>
            </a:xfrm>
            <a:custGeom>
              <a:avLst/>
              <a:gdLst/>
              <a:ahLst/>
              <a:cxnLst/>
              <a:rect l="l" t="t" r="r" b="b"/>
              <a:pathLst>
                <a:path w="38734" h="38735">
                  <a:moveTo>
                    <a:pt x="13601" y="0"/>
                  </a:moveTo>
                  <a:lnTo>
                    <a:pt x="0" y="0"/>
                  </a:lnTo>
                  <a:lnTo>
                    <a:pt x="0" y="38633"/>
                  </a:lnTo>
                  <a:lnTo>
                    <a:pt x="13601" y="38633"/>
                  </a:lnTo>
                  <a:lnTo>
                    <a:pt x="13601" y="0"/>
                  </a:lnTo>
                  <a:close/>
                </a:path>
                <a:path w="38734" h="38735">
                  <a:moveTo>
                    <a:pt x="38633" y="0"/>
                  </a:moveTo>
                  <a:lnTo>
                    <a:pt x="25031" y="0"/>
                  </a:lnTo>
                  <a:lnTo>
                    <a:pt x="25031" y="38633"/>
                  </a:lnTo>
                  <a:lnTo>
                    <a:pt x="38633" y="38633"/>
                  </a:lnTo>
                  <a:lnTo>
                    <a:pt x="38633" y="0"/>
                  </a:lnTo>
                  <a:close/>
                </a:path>
              </a:pathLst>
            </a:custGeom>
            <a:solidFill>
              <a:srgbClr val="85CAEF"/>
            </a:solidFill>
          </p:spPr>
          <p:txBody>
            <a:bodyPr wrap="square" lIns="0" tIns="0" rIns="0" bIns="0" rtlCol="0"/>
            <a:lstStyle/>
            <a:p>
              <a:endParaRPr/>
            </a:p>
          </p:txBody>
        </p:sp>
      </p:grpSp>
      <p:grpSp>
        <p:nvGrpSpPr>
          <p:cNvPr id="19" name="object 19"/>
          <p:cNvGrpSpPr/>
          <p:nvPr/>
        </p:nvGrpSpPr>
        <p:grpSpPr>
          <a:xfrm>
            <a:off x="880872" y="3154777"/>
            <a:ext cx="239395" cy="255270"/>
            <a:chOff x="880872" y="3317429"/>
            <a:chExt cx="239395" cy="255270"/>
          </a:xfrm>
        </p:grpSpPr>
        <p:sp>
          <p:nvSpPr>
            <p:cNvPr id="20" name="object 20"/>
            <p:cNvSpPr/>
            <p:nvPr/>
          </p:nvSpPr>
          <p:spPr>
            <a:xfrm>
              <a:off x="880872" y="3317429"/>
              <a:ext cx="239395" cy="255270"/>
            </a:xfrm>
            <a:custGeom>
              <a:avLst/>
              <a:gdLst/>
              <a:ahLst/>
              <a:cxnLst/>
              <a:rect l="l" t="t" r="r" b="b"/>
              <a:pathLst>
                <a:path w="239394" h="255270">
                  <a:moveTo>
                    <a:pt x="217170" y="59270"/>
                  </a:moveTo>
                  <a:lnTo>
                    <a:pt x="21717" y="59270"/>
                  </a:lnTo>
                  <a:lnTo>
                    <a:pt x="13271" y="60980"/>
                  </a:lnTo>
                  <a:lnTo>
                    <a:pt x="6367" y="65638"/>
                  </a:lnTo>
                  <a:lnTo>
                    <a:pt x="1709" y="72542"/>
                  </a:lnTo>
                  <a:lnTo>
                    <a:pt x="0" y="80987"/>
                  </a:lnTo>
                  <a:lnTo>
                    <a:pt x="0" y="233006"/>
                  </a:lnTo>
                  <a:lnTo>
                    <a:pt x="1709" y="241452"/>
                  </a:lnTo>
                  <a:lnTo>
                    <a:pt x="6367" y="248356"/>
                  </a:lnTo>
                  <a:lnTo>
                    <a:pt x="13271" y="253014"/>
                  </a:lnTo>
                  <a:lnTo>
                    <a:pt x="21717" y="254723"/>
                  </a:lnTo>
                  <a:lnTo>
                    <a:pt x="217170" y="254723"/>
                  </a:lnTo>
                  <a:lnTo>
                    <a:pt x="225615" y="253014"/>
                  </a:lnTo>
                  <a:lnTo>
                    <a:pt x="232519" y="248356"/>
                  </a:lnTo>
                  <a:lnTo>
                    <a:pt x="235549" y="243865"/>
                  </a:lnTo>
                  <a:lnTo>
                    <a:pt x="15722" y="243865"/>
                  </a:lnTo>
                  <a:lnTo>
                    <a:pt x="10858" y="239013"/>
                  </a:lnTo>
                  <a:lnTo>
                    <a:pt x="10858" y="222148"/>
                  </a:lnTo>
                  <a:lnTo>
                    <a:pt x="238887" y="222148"/>
                  </a:lnTo>
                  <a:lnTo>
                    <a:pt x="238887" y="211289"/>
                  </a:lnTo>
                  <a:lnTo>
                    <a:pt x="10858" y="211289"/>
                  </a:lnTo>
                  <a:lnTo>
                    <a:pt x="10858" y="74993"/>
                  </a:lnTo>
                  <a:lnTo>
                    <a:pt x="15722" y="70129"/>
                  </a:lnTo>
                  <a:lnTo>
                    <a:pt x="235549" y="70129"/>
                  </a:lnTo>
                  <a:lnTo>
                    <a:pt x="232519" y="65638"/>
                  </a:lnTo>
                  <a:lnTo>
                    <a:pt x="225615" y="60980"/>
                  </a:lnTo>
                  <a:lnTo>
                    <a:pt x="217170" y="59270"/>
                  </a:lnTo>
                  <a:close/>
                </a:path>
                <a:path w="239394" h="255270">
                  <a:moveTo>
                    <a:pt x="43205" y="222148"/>
                  </a:moveTo>
                  <a:lnTo>
                    <a:pt x="32346" y="222148"/>
                  </a:lnTo>
                  <a:lnTo>
                    <a:pt x="32346" y="243865"/>
                  </a:lnTo>
                  <a:lnTo>
                    <a:pt x="43205" y="243865"/>
                  </a:lnTo>
                  <a:lnTo>
                    <a:pt x="43205" y="222148"/>
                  </a:lnTo>
                  <a:close/>
                </a:path>
                <a:path w="239394" h="255270">
                  <a:moveTo>
                    <a:pt x="65151" y="222148"/>
                  </a:moveTo>
                  <a:lnTo>
                    <a:pt x="54292" y="222148"/>
                  </a:lnTo>
                  <a:lnTo>
                    <a:pt x="54292" y="243865"/>
                  </a:lnTo>
                  <a:lnTo>
                    <a:pt x="65151" y="243865"/>
                  </a:lnTo>
                  <a:lnTo>
                    <a:pt x="65151" y="222148"/>
                  </a:lnTo>
                  <a:close/>
                </a:path>
                <a:path w="239394" h="255270">
                  <a:moveTo>
                    <a:pt x="184594" y="222148"/>
                  </a:moveTo>
                  <a:lnTo>
                    <a:pt x="173736" y="222148"/>
                  </a:lnTo>
                  <a:lnTo>
                    <a:pt x="173736" y="243865"/>
                  </a:lnTo>
                  <a:lnTo>
                    <a:pt x="184594" y="243865"/>
                  </a:lnTo>
                  <a:lnTo>
                    <a:pt x="184594" y="222148"/>
                  </a:lnTo>
                  <a:close/>
                </a:path>
                <a:path w="239394" h="255270">
                  <a:moveTo>
                    <a:pt x="206540" y="222148"/>
                  </a:moveTo>
                  <a:lnTo>
                    <a:pt x="195681" y="222148"/>
                  </a:lnTo>
                  <a:lnTo>
                    <a:pt x="195681" y="243865"/>
                  </a:lnTo>
                  <a:lnTo>
                    <a:pt x="206540" y="243865"/>
                  </a:lnTo>
                  <a:lnTo>
                    <a:pt x="206540" y="222148"/>
                  </a:lnTo>
                  <a:close/>
                </a:path>
                <a:path w="239394" h="255270">
                  <a:moveTo>
                    <a:pt x="238887" y="222148"/>
                  </a:moveTo>
                  <a:lnTo>
                    <a:pt x="228028" y="222148"/>
                  </a:lnTo>
                  <a:lnTo>
                    <a:pt x="228028" y="239013"/>
                  </a:lnTo>
                  <a:lnTo>
                    <a:pt x="223177" y="243865"/>
                  </a:lnTo>
                  <a:lnTo>
                    <a:pt x="235549" y="243865"/>
                  </a:lnTo>
                  <a:lnTo>
                    <a:pt x="237177" y="241452"/>
                  </a:lnTo>
                  <a:lnTo>
                    <a:pt x="238887" y="233006"/>
                  </a:lnTo>
                  <a:lnTo>
                    <a:pt x="238887" y="222148"/>
                  </a:lnTo>
                  <a:close/>
                </a:path>
                <a:path w="239394" h="255270">
                  <a:moveTo>
                    <a:pt x="235549" y="70129"/>
                  </a:moveTo>
                  <a:lnTo>
                    <a:pt x="223177" y="70129"/>
                  </a:lnTo>
                  <a:lnTo>
                    <a:pt x="228028" y="74993"/>
                  </a:lnTo>
                  <a:lnTo>
                    <a:pt x="228028" y="211289"/>
                  </a:lnTo>
                  <a:lnTo>
                    <a:pt x="238887" y="211289"/>
                  </a:lnTo>
                  <a:lnTo>
                    <a:pt x="238887" y="80987"/>
                  </a:lnTo>
                  <a:lnTo>
                    <a:pt x="237177" y="72542"/>
                  </a:lnTo>
                  <a:lnTo>
                    <a:pt x="235549" y="70129"/>
                  </a:lnTo>
                  <a:close/>
                </a:path>
                <a:path w="239394" h="255270">
                  <a:moveTo>
                    <a:pt x="162877" y="0"/>
                  </a:moveTo>
                  <a:lnTo>
                    <a:pt x="76009" y="0"/>
                  </a:lnTo>
                  <a:lnTo>
                    <a:pt x="67563" y="1709"/>
                  </a:lnTo>
                  <a:lnTo>
                    <a:pt x="60659" y="6367"/>
                  </a:lnTo>
                  <a:lnTo>
                    <a:pt x="56001" y="13271"/>
                  </a:lnTo>
                  <a:lnTo>
                    <a:pt x="54292" y="21716"/>
                  </a:lnTo>
                  <a:lnTo>
                    <a:pt x="54292" y="59270"/>
                  </a:lnTo>
                  <a:lnTo>
                    <a:pt x="65151" y="59270"/>
                  </a:lnTo>
                  <a:lnTo>
                    <a:pt x="65151" y="15722"/>
                  </a:lnTo>
                  <a:lnTo>
                    <a:pt x="70015" y="10858"/>
                  </a:lnTo>
                  <a:lnTo>
                    <a:pt x="181257" y="10858"/>
                  </a:lnTo>
                  <a:lnTo>
                    <a:pt x="178227" y="6367"/>
                  </a:lnTo>
                  <a:lnTo>
                    <a:pt x="171323" y="1709"/>
                  </a:lnTo>
                  <a:lnTo>
                    <a:pt x="162877" y="0"/>
                  </a:lnTo>
                  <a:close/>
                </a:path>
                <a:path w="239394" h="255270">
                  <a:moveTo>
                    <a:pt x="181257" y="10858"/>
                  </a:moveTo>
                  <a:lnTo>
                    <a:pt x="168884" y="10858"/>
                  </a:lnTo>
                  <a:lnTo>
                    <a:pt x="173736" y="15722"/>
                  </a:lnTo>
                  <a:lnTo>
                    <a:pt x="173736" y="59270"/>
                  </a:lnTo>
                  <a:lnTo>
                    <a:pt x="184594" y="59270"/>
                  </a:lnTo>
                  <a:lnTo>
                    <a:pt x="184594" y="21716"/>
                  </a:lnTo>
                  <a:lnTo>
                    <a:pt x="182885" y="13271"/>
                  </a:lnTo>
                  <a:lnTo>
                    <a:pt x="181257" y="10858"/>
                  </a:lnTo>
                  <a:close/>
                </a:path>
              </a:pathLst>
            </a:custGeom>
            <a:solidFill>
              <a:srgbClr val="164777"/>
            </a:solidFill>
          </p:spPr>
          <p:txBody>
            <a:bodyPr wrap="square" lIns="0" tIns="0" rIns="0" bIns="0" rtlCol="0"/>
            <a:lstStyle/>
            <a:p>
              <a:endParaRPr/>
            </a:p>
          </p:txBody>
        </p:sp>
        <p:sp>
          <p:nvSpPr>
            <p:cNvPr id="21" name="object 21"/>
            <p:cNvSpPr/>
            <p:nvPr/>
          </p:nvSpPr>
          <p:spPr>
            <a:xfrm>
              <a:off x="951230" y="3409274"/>
              <a:ext cx="98171" cy="98183"/>
            </a:xfrm>
            <a:prstGeom prst="rect">
              <a:avLst/>
            </a:prstGeom>
            <a:blipFill>
              <a:blip r:embed="rId4" cstate="print"/>
              <a:stretch>
                <a:fillRect/>
              </a:stretch>
            </a:blipFill>
          </p:spPr>
          <p:txBody>
            <a:bodyPr wrap="square" lIns="0" tIns="0" rIns="0" bIns="0" rtlCol="0"/>
            <a:lstStyle/>
            <a:p>
              <a:endParaRPr/>
            </a:p>
          </p:txBody>
        </p:sp>
      </p:grpSp>
      <p:sp>
        <p:nvSpPr>
          <p:cNvPr id="29" name="object 29"/>
          <p:cNvSpPr/>
          <p:nvPr/>
        </p:nvSpPr>
        <p:spPr>
          <a:xfrm>
            <a:off x="895152" y="3933076"/>
            <a:ext cx="195186" cy="253961"/>
          </a:xfrm>
          <a:prstGeom prst="rect">
            <a:avLst/>
          </a:prstGeom>
          <a:blipFill>
            <a:blip r:embed="rId5" cstate="print"/>
            <a:stretch>
              <a:fillRect/>
            </a:stretch>
          </a:blipFill>
        </p:spPr>
        <p:txBody>
          <a:bodyPr wrap="square" lIns="0" tIns="0" rIns="0" bIns="0" rtlCol="0"/>
          <a:lstStyle/>
          <a:p>
            <a:endParaRPr/>
          </a:p>
        </p:txBody>
      </p:sp>
      <p:sp>
        <p:nvSpPr>
          <p:cNvPr id="37" name="Slide Number Placeholder 36">
            <a:extLst>
              <a:ext uri="{FF2B5EF4-FFF2-40B4-BE49-F238E27FC236}">
                <a16:creationId xmlns:a16="http://schemas.microsoft.com/office/drawing/2014/main" id="{795EB1C6-4684-4B36-A228-5E512EF7C536}"/>
              </a:ext>
            </a:extLst>
          </p:cNvPr>
          <p:cNvSpPr>
            <a:spLocks noGrp="1"/>
          </p:cNvSpPr>
          <p:nvPr>
            <p:ph type="sldNum" sz="quarter" idx="10"/>
          </p:nvPr>
        </p:nvSpPr>
        <p:spPr/>
        <p:txBody>
          <a:bodyPr/>
          <a:lstStyle/>
          <a:p>
            <a:pPr marL="38100">
              <a:lnSpc>
                <a:spcPts val="1030"/>
              </a:lnSpc>
            </a:pPr>
            <a:fld id="{81D60167-4931-47E6-BA6A-407CBD079E47}" type="slidenum">
              <a:rPr lang="en-US" smtClean="0"/>
              <a:t>8</a:t>
            </a:fld>
            <a:endParaRPr lang="en-US" dirty="0"/>
          </a:p>
        </p:txBody>
      </p:sp>
      <p:sp>
        <p:nvSpPr>
          <p:cNvPr id="35" name="object 35"/>
          <p:cNvSpPr txBox="1">
            <a:spLocks noGrp="1"/>
          </p:cNvSpPr>
          <p:nvPr>
            <p:ph type="title" idx="4294967295"/>
          </p:nvPr>
        </p:nvSpPr>
        <p:spPr>
          <a:xfrm>
            <a:off x="742950" y="597513"/>
            <a:ext cx="4908550" cy="422275"/>
          </a:xfrm>
          <a:prstGeom prst="rect">
            <a:avLst/>
          </a:prstGeom>
        </p:spPr>
        <p:txBody>
          <a:bodyPr vert="horz" wrap="square" lIns="0" tIns="12700" rIns="0" bIns="0" rtlCol="0">
            <a:spAutoFit/>
          </a:bodyPr>
          <a:lstStyle/>
          <a:p>
            <a:pPr marL="12700">
              <a:lnSpc>
                <a:spcPct val="100000"/>
              </a:lnSpc>
              <a:spcBef>
                <a:spcPts val="100"/>
              </a:spcBef>
            </a:pPr>
            <a:r>
              <a:rPr dirty="0"/>
              <a:t>Summary </a:t>
            </a:r>
            <a:r>
              <a:rPr spc="-5" dirty="0"/>
              <a:t>of </a:t>
            </a:r>
            <a:r>
              <a:rPr dirty="0"/>
              <a:t>Benefits</a:t>
            </a:r>
            <a:r>
              <a:rPr spc="-95" dirty="0"/>
              <a:t> </a:t>
            </a:r>
            <a:r>
              <a:rPr sz="1500" dirty="0">
                <a:solidFill>
                  <a:schemeClr val="tx1"/>
                </a:solidFill>
              </a:rPr>
              <a:t>(</a:t>
            </a:r>
            <a:r>
              <a:rPr lang="en-US" sz="1500" dirty="0">
                <a:solidFill>
                  <a:schemeClr val="tx1"/>
                </a:solidFill>
              </a:rPr>
              <a:t>01</a:t>
            </a:r>
            <a:r>
              <a:rPr sz="1500" dirty="0">
                <a:solidFill>
                  <a:schemeClr val="tx1"/>
                </a:solidFill>
              </a:rPr>
              <a:t>/</a:t>
            </a:r>
            <a:r>
              <a:rPr lang="en-US" sz="1500" dirty="0">
                <a:solidFill>
                  <a:schemeClr val="tx1"/>
                </a:solidFill>
              </a:rPr>
              <a:t>0</a:t>
            </a:r>
            <a:r>
              <a:rPr sz="1500" dirty="0">
                <a:solidFill>
                  <a:schemeClr val="tx1"/>
                </a:solidFill>
              </a:rPr>
              <a:t>1/</a:t>
            </a:r>
            <a:r>
              <a:rPr lang="en-US" sz="1500" dirty="0">
                <a:solidFill>
                  <a:schemeClr val="tx1"/>
                </a:solidFill>
              </a:rPr>
              <a:t>24</a:t>
            </a:r>
            <a:r>
              <a:rPr sz="1500" dirty="0">
                <a:solidFill>
                  <a:schemeClr val="tx1"/>
                </a:solidFill>
              </a:rPr>
              <a:t>–</a:t>
            </a:r>
            <a:r>
              <a:rPr lang="en-US" sz="1500" dirty="0">
                <a:solidFill>
                  <a:schemeClr val="tx1"/>
                </a:solidFill>
              </a:rPr>
              <a:t>12</a:t>
            </a:r>
            <a:r>
              <a:rPr sz="1500" dirty="0">
                <a:solidFill>
                  <a:schemeClr val="tx1"/>
                </a:solidFill>
              </a:rPr>
              <a:t>/3</a:t>
            </a:r>
            <a:r>
              <a:rPr lang="en-US" sz="1500" dirty="0">
                <a:solidFill>
                  <a:schemeClr val="tx1"/>
                </a:solidFill>
              </a:rPr>
              <a:t>1</a:t>
            </a:r>
            <a:r>
              <a:rPr sz="1500" dirty="0">
                <a:solidFill>
                  <a:schemeClr val="tx1"/>
                </a:solidFill>
              </a:rPr>
              <a:t>/2</a:t>
            </a:r>
            <a:r>
              <a:rPr lang="en-US" sz="1500" dirty="0">
                <a:solidFill>
                  <a:schemeClr val="tx1"/>
                </a:solidFill>
              </a:rPr>
              <a:t>4</a:t>
            </a:r>
            <a:r>
              <a:rPr sz="1500" dirty="0">
                <a:solidFill>
                  <a:schemeClr val="tx1"/>
                </a:solidFill>
              </a:rPr>
              <a:t>)</a:t>
            </a:r>
          </a:p>
        </p:txBody>
      </p:sp>
      <p:pic>
        <p:nvPicPr>
          <p:cNvPr id="39" name="Picture 38">
            <a:extLst>
              <a:ext uri="{FF2B5EF4-FFF2-40B4-BE49-F238E27FC236}">
                <a16:creationId xmlns:a16="http://schemas.microsoft.com/office/drawing/2014/main" id="{80904E16-5634-4598-94AE-5C68B4322E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9587" y="1613743"/>
            <a:ext cx="146317" cy="270123"/>
          </a:xfrm>
          <a:prstGeom prst="rect">
            <a:avLst/>
          </a:prstGeom>
        </p:spPr>
      </p:pic>
      <p:pic>
        <p:nvPicPr>
          <p:cNvPr id="51" name="Picture 50">
            <a:extLst>
              <a:ext uri="{FF2B5EF4-FFF2-40B4-BE49-F238E27FC236}">
                <a16:creationId xmlns:a16="http://schemas.microsoft.com/office/drawing/2014/main" id="{4A71822E-443C-454F-BA7B-B0F7A2FB35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116" y="4307024"/>
            <a:ext cx="262151" cy="262151"/>
          </a:xfrm>
          <a:prstGeom prst="rect">
            <a:avLst/>
          </a:prstGeom>
        </p:spPr>
      </p:pic>
      <p:pic>
        <p:nvPicPr>
          <p:cNvPr id="61" name="Graphic 60">
            <a:extLst>
              <a:ext uri="{FF2B5EF4-FFF2-40B4-BE49-F238E27FC236}">
                <a16:creationId xmlns:a16="http://schemas.microsoft.com/office/drawing/2014/main" id="{83725FA2-3A19-4C3F-836E-C7702A6C69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3188" y="2783653"/>
            <a:ext cx="274320" cy="228600"/>
          </a:xfrm>
          <a:prstGeom prst="rect">
            <a:avLst/>
          </a:prstGeom>
        </p:spPr>
      </p:pic>
      <p:pic>
        <p:nvPicPr>
          <p:cNvPr id="63" name="Graphic 62">
            <a:extLst>
              <a:ext uri="{FF2B5EF4-FFF2-40B4-BE49-F238E27FC236}">
                <a16:creationId xmlns:a16="http://schemas.microsoft.com/office/drawing/2014/main" id="{E36110C5-A055-4BD4-AC9A-1A1140147AC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3585" y="3551017"/>
            <a:ext cx="289427" cy="237744"/>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BE3BEA59-4E06-4867-996A-F3E8B82A0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53" y="1490980"/>
            <a:ext cx="10533888" cy="1603248"/>
          </a:xfrm>
          <a:prstGeom prst="rect">
            <a:avLst/>
          </a:prstGeom>
        </p:spPr>
      </p:pic>
      <p:sp>
        <p:nvSpPr>
          <p:cNvPr id="5" name="object 5"/>
          <p:cNvSpPr txBox="1"/>
          <p:nvPr/>
        </p:nvSpPr>
        <p:spPr>
          <a:xfrm>
            <a:off x="450443" y="194656"/>
            <a:ext cx="2638425" cy="1473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25" normalizeH="0" baseline="0" noProof="0" dirty="0">
                <a:ln>
                  <a:noFill/>
                </a:ln>
                <a:solidFill>
                  <a:srgbClr val="194F7F"/>
                </a:solidFill>
                <a:effectLst/>
                <a:uLnTx/>
                <a:uFillTx/>
                <a:latin typeface="Arial"/>
                <a:ea typeface="+mn-ea"/>
                <a:cs typeface="Arial"/>
              </a:rPr>
              <a:t>KAISER PERMANENTE MEDICARE </a:t>
            </a:r>
            <a:r>
              <a:rPr kumimoji="0" sz="800" b="0" i="0" u="none" strike="noStrike" kern="1200" cap="none" spc="15" normalizeH="0" baseline="0" noProof="0" dirty="0">
                <a:ln>
                  <a:noFill/>
                </a:ln>
                <a:solidFill>
                  <a:srgbClr val="194F7F"/>
                </a:solidFill>
                <a:effectLst/>
                <a:uLnTx/>
                <a:uFillTx/>
                <a:latin typeface="Arial"/>
                <a:ea typeface="+mn-ea"/>
                <a:cs typeface="Arial"/>
              </a:rPr>
              <a:t>HEALTH</a:t>
            </a:r>
            <a:r>
              <a:rPr kumimoji="0" sz="800" b="0" i="0" u="none" strike="noStrike" kern="1200" cap="none" spc="100" normalizeH="0" baseline="0" noProof="0" dirty="0">
                <a:ln>
                  <a:noFill/>
                </a:ln>
                <a:solidFill>
                  <a:srgbClr val="194F7F"/>
                </a:solidFill>
                <a:effectLst/>
                <a:uLnTx/>
                <a:uFillTx/>
                <a:latin typeface="Arial"/>
                <a:ea typeface="+mn-ea"/>
                <a:cs typeface="Arial"/>
              </a:rPr>
              <a:t> </a:t>
            </a:r>
            <a:r>
              <a:rPr kumimoji="0" sz="800" b="0" i="0" u="none" strike="noStrike" kern="1200" cap="none" spc="30" normalizeH="0" baseline="0" noProof="0" dirty="0">
                <a:ln>
                  <a:noFill/>
                </a:ln>
                <a:solidFill>
                  <a:srgbClr val="194F7F"/>
                </a:solidFill>
                <a:effectLst/>
                <a:uLnTx/>
                <a:uFillTx/>
                <a:latin typeface="Arial"/>
                <a:ea typeface="+mn-ea"/>
                <a:cs typeface="Arial"/>
              </a:rPr>
              <a:t>PLANS</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p:nvPr/>
        </p:nvSpPr>
        <p:spPr>
          <a:xfrm>
            <a:off x="450443" y="3250692"/>
            <a:ext cx="11497717" cy="2704617"/>
          </a:xfrm>
          <a:custGeom>
            <a:avLst/>
            <a:gdLst/>
            <a:ahLst/>
            <a:cxnLst/>
            <a:rect l="l" t="t" r="r" b="b"/>
            <a:pathLst>
              <a:path w="10525760" h="2432685">
                <a:moveTo>
                  <a:pt x="10525734" y="0"/>
                </a:moveTo>
                <a:lnTo>
                  <a:pt x="0" y="0"/>
                </a:lnTo>
                <a:lnTo>
                  <a:pt x="0" y="2432304"/>
                </a:lnTo>
                <a:lnTo>
                  <a:pt x="10525734" y="2432304"/>
                </a:lnTo>
                <a:lnTo>
                  <a:pt x="10525734" y="0"/>
                </a:lnTo>
                <a:close/>
              </a:path>
            </a:pathLst>
          </a:custGeom>
          <a:solidFill>
            <a:srgbClr val="DEEF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Slide Number Placeholder 37">
            <a:extLst>
              <a:ext uri="{FF2B5EF4-FFF2-40B4-BE49-F238E27FC236}">
                <a16:creationId xmlns:a16="http://schemas.microsoft.com/office/drawing/2014/main" id="{E8F10587-A313-4955-825C-859799E206E7}"/>
              </a:ext>
            </a:extLst>
          </p:cNvPr>
          <p:cNvSpPr>
            <a:spLocks noGrp="1"/>
          </p:cNvSpPr>
          <p:nvPr>
            <p:ph type="sldNum" sz="quarter" idx="10"/>
          </p:nvPr>
        </p:nvSpPr>
        <p:spPr/>
        <p:txBody>
          <a:bodyPr/>
          <a:lstStyle/>
          <a:p>
            <a:pPr marL="38100" marR="0" lvl="0" indent="0" algn="l" defTabSz="914400" rtl="0" eaLnBrk="1" fontAlgn="auto" latinLnBrk="0" hangingPunct="1">
              <a:lnSpc>
                <a:spcPts val="1030"/>
              </a:lnSpc>
              <a:spcBef>
                <a:spcPts val="0"/>
              </a:spcBef>
              <a:spcAft>
                <a:spcPts val="0"/>
              </a:spcAft>
              <a:buClrTx/>
              <a:buSzTx/>
              <a:buFontTx/>
              <a:buNone/>
              <a:tabLst/>
              <a:defRPr/>
            </a:pPr>
            <a:fld id="{81D60167-4931-47E6-BA6A-407CBD079E47}" type="slidenum">
              <a:rPr kumimoji="0" lang="en-US" sz="800" b="1" i="0" u="none" strike="noStrike" kern="1200" cap="none" spc="0" normalizeH="0" baseline="0" noProof="0" smtClean="0">
                <a:ln>
                  <a:noFill/>
                </a:ln>
                <a:solidFill>
                  <a:srgbClr val="414042"/>
                </a:solidFill>
                <a:effectLst/>
                <a:uLnTx/>
                <a:uFillTx/>
                <a:latin typeface="Arial" panose="020B0604020202020204" pitchFamily="34" charset="0"/>
                <a:ea typeface="+mn-ea"/>
                <a:cs typeface="Arial" panose="020B0604020202020204" pitchFamily="34" charset="0"/>
              </a:rPr>
              <a:pPr marL="38100" marR="0" lvl="0" indent="0" algn="l" defTabSz="914400" rtl="0" eaLnBrk="1" fontAlgn="auto" latinLnBrk="0" hangingPunct="1">
                <a:lnSpc>
                  <a:spcPts val="1030"/>
                </a:lnSpc>
                <a:spcBef>
                  <a:spcPts val="0"/>
                </a:spcBef>
                <a:spcAft>
                  <a:spcPts val="0"/>
                </a:spcAft>
                <a:buClrTx/>
                <a:buSzTx/>
                <a:buFontTx/>
                <a:buNone/>
                <a:tabLst/>
                <a:defRPr/>
              </a:pPr>
              <a:t>9</a:t>
            </a:fld>
            <a:endParaRPr kumimoji="0" lang="en-US" sz="800" b="1"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endParaRPr>
          </a:p>
        </p:txBody>
      </p:sp>
      <p:sp>
        <p:nvSpPr>
          <p:cNvPr id="7" name="object 7"/>
          <p:cNvSpPr txBox="1">
            <a:spLocks noGrp="1"/>
          </p:cNvSpPr>
          <p:nvPr>
            <p:ph type="title" idx="4294967295"/>
          </p:nvPr>
        </p:nvSpPr>
        <p:spPr>
          <a:xfrm>
            <a:off x="742950" y="811213"/>
            <a:ext cx="3732213" cy="422275"/>
          </a:xfrm>
          <a:prstGeom prst="rect">
            <a:avLst/>
          </a:prstGeom>
        </p:spPr>
        <p:txBody>
          <a:bodyPr vert="horz" wrap="square" lIns="0" tIns="12700" rIns="0" bIns="0" rtlCol="0">
            <a:spAutoFit/>
          </a:bodyPr>
          <a:lstStyle/>
          <a:p>
            <a:pPr marL="12700">
              <a:lnSpc>
                <a:spcPct val="100000"/>
              </a:lnSpc>
              <a:spcBef>
                <a:spcPts val="100"/>
              </a:spcBef>
            </a:pPr>
            <a:r>
              <a:rPr dirty="0"/>
              <a:t>More </a:t>
            </a:r>
            <a:r>
              <a:rPr spc="-5" dirty="0"/>
              <a:t>ways </a:t>
            </a:r>
            <a:r>
              <a:rPr dirty="0"/>
              <a:t>to </a:t>
            </a:r>
            <a:r>
              <a:rPr spc="-5" dirty="0"/>
              <a:t>live</a:t>
            </a:r>
            <a:r>
              <a:rPr spc="-90" dirty="0"/>
              <a:t> </a:t>
            </a:r>
            <a:r>
              <a:rPr spc="-5" dirty="0"/>
              <a:t>healthy</a:t>
            </a:r>
          </a:p>
        </p:txBody>
      </p:sp>
      <p:sp>
        <p:nvSpPr>
          <p:cNvPr id="8" name="object 8"/>
          <p:cNvSpPr txBox="1"/>
          <p:nvPr/>
        </p:nvSpPr>
        <p:spPr>
          <a:xfrm>
            <a:off x="662571" y="3476633"/>
            <a:ext cx="10626752" cy="566822"/>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Kaiser </a:t>
            </a:r>
            <a:r>
              <a:rPr kumimoji="0" sz="1800" b="1" i="0" u="none" strike="noStrike" kern="1200" cap="none" spc="0" normalizeH="0" baseline="0" noProof="0" dirty="0">
                <a:ln>
                  <a:noFill/>
                </a:ln>
                <a:solidFill>
                  <a:prstClr val="black"/>
                </a:solidFill>
                <a:effectLst/>
                <a:uLnTx/>
                <a:uFillTx/>
                <a:latin typeface="Arial"/>
                <a:ea typeface="+mn-ea"/>
                <a:cs typeface="Arial"/>
              </a:rPr>
              <a:t>Permanente offers </a:t>
            </a:r>
            <a:r>
              <a:rPr kumimoji="0" sz="1800" b="1" i="0" u="none" strike="noStrike" kern="1200" cap="none" spc="-5" normalizeH="0" baseline="0" noProof="0" dirty="0">
                <a:ln>
                  <a:noFill/>
                </a:ln>
                <a:solidFill>
                  <a:prstClr val="black"/>
                </a:solidFill>
                <a:effectLst/>
                <a:uLnTx/>
                <a:uFillTx/>
                <a:latin typeface="Arial"/>
                <a:ea typeface="+mn-ea"/>
                <a:cs typeface="Arial"/>
              </a:rPr>
              <a:t>additional resources</a:t>
            </a:r>
            <a:r>
              <a:rPr kumimoji="0" lang="en-US" sz="1800" b="1" i="0" u="none" strike="noStrike" kern="1200" cap="none" spc="-5" normalizeH="0" baseline="0" noProof="0" dirty="0">
                <a:ln>
                  <a:noFill/>
                </a:ln>
                <a:solidFill>
                  <a:prstClr val="black"/>
                </a:solidFill>
                <a:effectLst/>
                <a:uLnTx/>
                <a:uFillTx/>
                <a:latin typeface="Arial"/>
                <a:ea typeface="+mn-ea"/>
                <a:cs typeface="Arial"/>
              </a:rPr>
              <a:t> and benefits</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to our </a:t>
            </a:r>
            <a:r>
              <a:rPr kumimoji="0" lang="en-US" sz="1800" b="1" i="0" u="none" strike="noStrike" kern="1200" cap="none" spc="0" normalizeH="0" baseline="0" noProof="0" dirty="0">
                <a:ln>
                  <a:noFill/>
                </a:ln>
                <a:solidFill>
                  <a:prstClr val="black"/>
                </a:solidFill>
                <a:effectLst/>
                <a:uLnTx/>
                <a:uFillTx/>
                <a:latin typeface="Arial"/>
                <a:ea typeface="+mn-ea"/>
                <a:cs typeface="Arial"/>
              </a:rPr>
              <a:t>Medicare Advantage </a:t>
            </a:r>
            <a:r>
              <a:rPr kumimoji="0" sz="1800" b="1" i="0" u="none" strike="noStrike" kern="1200" cap="none" spc="-5" normalizeH="0" baseline="0" noProof="0" dirty="0">
                <a:ln>
                  <a:noFill/>
                </a:ln>
                <a:solidFill>
                  <a:prstClr val="black"/>
                </a:solidFill>
                <a:effectLst/>
                <a:uLnTx/>
                <a:uFillTx/>
                <a:latin typeface="Arial"/>
                <a:ea typeface="+mn-ea"/>
                <a:cs typeface="Arial"/>
              </a:rPr>
              <a:t>members,</a:t>
            </a:r>
            <a:r>
              <a:rPr kumimoji="0" sz="1800" b="1" i="0" u="none" strike="noStrike" kern="1200" cap="none" spc="-8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including:</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9" name="Group 8">
            <a:extLst>
              <a:ext uri="{FF2B5EF4-FFF2-40B4-BE49-F238E27FC236}">
                <a16:creationId xmlns:a16="http://schemas.microsoft.com/office/drawing/2014/main" id="{C8A6EAD0-57F3-4D06-B74C-8B1D54AF8043}"/>
              </a:ext>
            </a:extLst>
          </p:cNvPr>
          <p:cNvGrpSpPr/>
          <p:nvPr/>
        </p:nvGrpSpPr>
        <p:grpSpPr>
          <a:xfrm>
            <a:off x="653637" y="4141831"/>
            <a:ext cx="2948625" cy="1809170"/>
            <a:chOff x="1138019" y="4141831"/>
            <a:chExt cx="2948625" cy="1809170"/>
          </a:xfrm>
        </p:grpSpPr>
        <p:grpSp>
          <p:nvGrpSpPr>
            <p:cNvPr id="3" name="Group 2">
              <a:extLst>
                <a:ext uri="{FF2B5EF4-FFF2-40B4-BE49-F238E27FC236}">
                  <a16:creationId xmlns:a16="http://schemas.microsoft.com/office/drawing/2014/main" id="{D0CE198E-E143-4F2F-A593-CFA03AE4A865}"/>
                </a:ext>
              </a:extLst>
            </p:cNvPr>
            <p:cNvGrpSpPr/>
            <p:nvPr/>
          </p:nvGrpSpPr>
          <p:grpSpPr>
            <a:xfrm>
              <a:off x="1138019" y="4141831"/>
              <a:ext cx="2948625" cy="298012"/>
              <a:chOff x="1138019" y="4141831"/>
              <a:chExt cx="2948625" cy="298012"/>
            </a:xfrm>
          </p:grpSpPr>
          <p:sp>
            <p:nvSpPr>
              <p:cNvPr id="10" name="object 10"/>
              <p:cNvSpPr/>
              <p:nvPr/>
            </p:nvSpPr>
            <p:spPr>
              <a:xfrm>
                <a:off x="1138019" y="4157903"/>
                <a:ext cx="281940" cy="281940"/>
              </a:xfrm>
              <a:custGeom>
                <a:avLst/>
                <a:gdLst/>
                <a:ahLst/>
                <a:cxnLst/>
                <a:rect l="l" t="t" r="r" b="b"/>
                <a:pathLst>
                  <a:path w="281940" h="281939">
                    <a:moveTo>
                      <a:pt x="241198" y="0"/>
                    </a:moveTo>
                    <a:lnTo>
                      <a:pt x="40449" y="0"/>
                    </a:lnTo>
                    <a:lnTo>
                      <a:pt x="24704" y="3178"/>
                    </a:lnTo>
                    <a:lnTo>
                      <a:pt x="11847" y="11847"/>
                    </a:lnTo>
                    <a:lnTo>
                      <a:pt x="3178" y="24704"/>
                    </a:lnTo>
                    <a:lnTo>
                      <a:pt x="0" y="40449"/>
                    </a:lnTo>
                    <a:lnTo>
                      <a:pt x="0" y="241198"/>
                    </a:lnTo>
                    <a:lnTo>
                      <a:pt x="3178" y="256943"/>
                    </a:lnTo>
                    <a:lnTo>
                      <a:pt x="11847" y="269800"/>
                    </a:lnTo>
                    <a:lnTo>
                      <a:pt x="24704" y="278469"/>
                    </a:lnTo>
                    <a:lnTo>
                      <a:pt x="40449" y="281647"/>
                    </a:lnTo>
                    <a:lnTo>
                      <a:pt x="241198" y="281647"/>
                    </a:lnTo>
                    <a:lnTo>
                      <a:pt x="256943" y="278469"/>
                    </a:lnTo>
                    <a:lnTo>
                      <a:pt x="269800" y="269800"/>
                    </a:lnTo>
                    <a:lnTo>
                      <a:pt x="278469" y="256943"/>
                    </a:lnTo>
                    <a:lnTo>
                      <a:pt x="281647" y="241198"/>
                    </a:lnTo>
                    <a:lnTo>
                      <a:pt x="281647" y="40449"/>
                    </a:lnTo>
                    <a:lnTo>
                      <a:pt x="278469" y="24704"/>
                    </a:lnTo>
                    <a:lnTo>
                      <a:pt x="269800" y="11847"/>
                    </a:lnTo>
                    <a:lnTo>
                      <a:pt x="256943" y="3178"/>
                    </a:lnTo>
                    <a:lnTo>
                      <a:pt x="241198" y="0"/>
                    </a:lnTo>
                    <a:close/>
                  </a:path>
                </a:pathLst>
              </a:custGeom>
              <a:solidFill>
                <a:srgbClr val="B8CB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3ED75ACF-679F-4C0E-B4B3-0B87E26DA16A}"/>
                  </a:ext>
                </a:extLst>
              </p:cNvPr>
              <p:cNvGrpSpPr/>
              <p:nvPr/>
            </p:nvGrpSpPr>
            <p:grpSpPr>
              <a:xfrm>
                <a:off x="1138019" y="4141831"/>
                <a:ext cx="2948625" cy="298012"/>
                <a:chOff x="1138019" y="4141831"/>
                <a:chExt cx="2948625" cy="298012"/>
              </a:xfrm>
            </p:grpSpPr>
            <p:sp>
              <p:nvSpPr>
                <p:cNvPr id="11" name="object 11"/>
                <p:cNvSpPr/>
                <p:nvPr/>
              </p:nvSpPr>
              <p:spPr>
                <a:xfrm>
                  <a:off x="1138019" y="4157903"/>
                  <a:ext cx="281940" cy="281940"/>
                </a:xfrm>
                <a:custGeom>
                  <a:avLst/>
                  <a:gdLst/>
                  <a:ahLst/>
                  <a:cxnLst/>
                  <a:rect l="l" t="t" r="r" b="b"/>
                  <a:pathLst>
                    <a:path w="281940" h="281939">
                      <a:moveTo>
                        <a:pt x="241198" y="281647"/>
                      </a:moveTo>
                      <a:lnTo>
                        <a:pt x="40449" y="281647"/>
                      </a:lnTo>
                      <a:lnTo>
                        <a:pt x="24704" y="278469"/>
                      </a:lnTo>
                      <a:lnTo>
                        <a:pt x="11847" y="269800"/>
                      </a:lnTo>
                      <a:lnTo>
                        <a:pt x="3178" y="256943"/>
                      </a:lnTo>
                      <a:lnTo>
                        <a:pt x="0" y="241198"/>
                      </a:lnTo>
                      <a:lnTo>
                        <a:pt x="0" y="40449"/>
                      </a:lnTo>
                      <a:lnTo>
                        <a:pt x="3178" y="24704"/>
                      </a:lnTo>
                      <a:lnTo>
                        <a:pt x="11847" y="11847"/>
                      </a:lnTo>
                      <a:lnTo>
                        <a:pt x="24704" y="3178"/>
                      </a:lnTo>
                      <a:lnTo>
                        <a:pt x="40449" y="0"/>
                      </a:lnTo>
                      <a:lnTo>
                        <a:pt x="241198" y="0"/>
                      </a:lnTo>
                      <a:lnTo>
                        <a:pt x="256943" y="3178"/>
                      </a:lnTo>
                      <a:lnTo>
                        <a:pt x="269800" y="11847"/>
                      </a:lnTo>
                      <a:lnTo>
                        <a:pt x="278469" y="24704"/>
                      </a:lnTo>
                      <a:lnTo>
                        <a:pt x="281647" y="40449"/>
                      </a:lnTo>
                      <a:lnTo>
                        <a:pt x="281647" y="241198"/>
                      </a:lnTo>
                      <a:lnTo>
                        <a:pt x="278469" y="256943"/>
                      </a:lnTo>
                      <a:lnTo>
                        <a:pt x="269800" y="269800"/>
                      </a:lnTo>
                      <a:lnTo>
                        <a:pt x="256943" y="278469"/>
                      </a:lnTo>
                      <a:lnTo>
                        <a:pt x="241198" y="281647"/>
                      </a:lnTo>
                      <a:close/>
                    </a:path>
                  </a:pathLst>
                </a:custGeom>
                <a:ln w="10160">
                  <a:solidFill>
                    <a:srgbClr val="003B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207748" y="4141831"/>
                  <a:ext cx="265430" cy="196215"/>
                </a:xfrm>
                <a:custGeom>
                  <a:avLst/>
                  <a:gdLst/>
                  <a:ahLst/>
                  <a:cxnLst/>
                  <a:rect l="l" t="t" r="r" b="b"/>
                  <a:pathLst>
                    <a:path w="265430" h="196214">
                      <a:moveTo>
                        <a:pt x="0" y="126974"/>
                      </a:moveTo>
                      <a:lnTo>
                        <a:pt x="69164" y="196126"/>
                      </a:lnTo>
                      <a:lnTo>
                        <a:pt x="265290" y="0"/>
                      </a:lnTo>
                    </a:path>
                  </a:pathLst>
                </a:custGeom>
                <a:ln w="30480">
                  <a:solidFill>
                    <a:srgbClr val="003B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txBox="1"/>
                <p:nvPr/>
              </p:nvSpPr>
              <p:spPr>
                <a:xfrm>
                  <a:off x="1575854" y="4152532"/>
                  <a:ext cx="2510790" cy="269240"/>
                </a:xfrm>
                <a:prstGeom prst="rect">
                  <a:avLst/>
                </a:prstGeom>
              </p:spPr>
              <p:txBody>
                <a:bodyPr vert="horz" wrap="square" lIns="0" tIns="12700" rIns="0" bIns="0" rtlCol="0">
                  <a:spAutoFit/>
                </a:bodyPr>
                <a:lstStyle/>
                <a:p>
                  <a:pPr marL="25400" marR="0" lvl="0" indent="0" algn="l" defTabSz="914400" rtl="0" eaLnBrk="1" fontAlgn="auto" latinLnBrk="0" hangingPunct="1">
                    <a:lnSpc>
                      <a:spcPct val="100000"/>
                    </a:lnSpc>
                    <a:spcBef>
                      <a:spcPts val="100"/>
                    </a:spcBef>
                    <a:spcAft>
                      <a:spcPts val="0"/>
                    </a:spcAft>
                    <a:buClrTx/>
                    <a:buSzTx/>
                    <a:buFontTx/>
                    <a:buNone/>
                    <a:tabLst/>
                    <a:defRPr/>
                  </a:pPr>
                  <a:r>
                    <a:rPr kumimoji="0" sz="1600" b="1" i="0" u="none" strike="noStrike" kern="1200" cap="none" spc="0" normalizeH="0" baseline="0" noProof="0" dirty="0">
                      <a:ln>
                        <a:noFill/>
                      </a:ln>
                      <a:solidFill>
                        <a:srgbClr val="003B71"/>
                      </a:solidFill>
                      <a:effectLst/>
                      <a:uLnTx/>
                      <a:uFillTx/>
                      <a:latin typeface="Arial"/>
                      <a:ea typeface="+mn-ea"/>
                      <a:cs typeface="Arial"/>
                    </a:rPr>
                    <a:t>Silver&amp;Fit</a:t>
                  </a:r>
                  <a:r>
                    <a:rPr kumimoji="0" sz="1350" b="1" i="0" u="none" strike="noStrike" kern="1200" cap="none" spc="0" normalizeH="0" baseline="33950" noProof="0" dirty="0">
                      <a:ln>
                        <a:noFill/>
                      </a:ln>
                      <a:solidFill>
                        <a:srgbClr val="003B71"/>
                      </a:solidFill>
                      <a:effectLst/>
                      <a:uLnTx/>
                      <a:uFillTx/>
                      <a:latin typeface="Arial"/>
                      <a:ea typeface="+mn-ea"/>
                      <a:cs typeface="Arial"/>
                    </a:rPr>
                    <a:t>® </a:t>
                  </a:r>
                  <a:r>
                    <a:rPr kumimoji="0" sz="1600" b="1" i="0" u="none" strike="noStrike" kern="1200" cap="none" spc="0" normalizeH="0" baseline="0" noProof="0" dirty="0">
                      <a:ln>
                        <a:noFill/>
                      </a:ln>
                      <a:solidFill>
                        <a:srgbClr val="003B71"/>
                      </a:solidFill>
                      <a:effectLst/>
                      <a:uLnTx/>
                      <a:uFillTx/>
                      <a:latin typeface="Arial"/>
                      <a:ea typeface="+mn-ea"/>
                      <a:cs typeface="Arial"/>
                    </a:rPr>
                    <a:t>fitness</a:t>
                  </a:r>
                  <a:r>
                    <a:rPr kumimoji="0" sz="1600" b="1" i="0" u="none" strike="noStrike" kern="1200" cap="none" spc="-55" normalizeH="0" baseline="0" noProof="0" dirty="0">
                      <a:ln>
                        <a:noFill/>
                      </a:ln>
                      <a:solidFill>
                        <a:srgbClr val="003B71"/>
                      </a:solidFill>
                      <a:effectLst/>
                      <a:uLnTx/>
                      <a:uFillTx/>
                      <a:latin typeface="Arial"/>
                      <a:ea typeface="+mn-ea"/>
                      <a:cs typeface="Arial"/>
                    </a:rPr>
                    <a:t> </a:t>
                  </a:r>
                  <a:r>
                    <a:rPr kumimoji="0" sz="1600" b="1" i="0" u="none" strike="noStrike" kern="1200" cap="none" spc="0" normalizeH="0" baseline="0" noProof="0" dirty="0">
                      <a:ln>
                        <a:noFill/>
                      </a:ln>
                      <a:solidFill>
                        <a:srgbClr val="003B71"/>
                      </a:solidFill>
                      <a:effectLst/>
                      <a:uLnTx/>
                      <a:uFillTx/>
                      <a:latin typeface="Arial"/>
                      <a:ea typeface="+mn-ea"/>
                      <a:cs typeface="Arial"/>
                    </a:rPr>
                    <a:t>benefit</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grpSp>
        </p:grpSp>
        <p:grpSp>
          <p:nvGrpSpPr>
            <p:cNvPr id="4" name="Group 3">
              <a:extLst>
                <a:ext uri="{FF2B5EF4-FFF2-40B4-BE49-F238E27FC236}">
                  <a16:creationId xmlns:a16="http://schemas.microsoft.com/office/drawing/2014/main" id="{39F574E1-9AFA-45D4-B232-7813B62E4067}"/>
                </a:ext>
              </a:extLst>
            </p:cNvPr>
            <p:cNvGrpSpPr/>
            <p:nvPr/>
          </p:nvGrpSpPr>
          <p:grpSpPr>
            <a:xfrm>
              <a:off x="1138019" y="4749434"/>
              <a:ext cx="2746004" cy="287311"/>
              <a:chOff x="1138019" y="4749434"/>
              <a:chExt cx="2746004" cy="287311"/>
            </a:xfrm>
          </p:grpSpPr>
          <p:sp>
            <p:nvSpPr>
              <p:cNvPr id="13" name="object 13"/>
              <p:cNvSpPr/>
              <p:nvPr/>
            </p:nvSpPr>
            <p:spPr>
              <a:xfrm>
                <a:off x="1138019" y="4754805"/>
                <a:ext cx="281940" cy="281940"/>
              </a:xfrm>
              <a:custGeom>
                <a:avLst/>
                <a:gdLst/>
                <a:ahLst/>
                <a:cxnLst/>
                <a:rect l="l" t="t" r="r" b="b"/>
                <a:pathLst>
                  <a:path w="281940" h="281939">
                    <a:moveTo>
                      <a:pt x="241198" y="0"/>
                    </a:moveTo>
                    <a:lnTo>
                      <a:pt x="40449" y="0"/>
                    </a:lnTo>
                    <a:lnTo>
                      <a:pt x="24704" y="3178"/>
                    </a:lnTo>
                    <a:lnTo>
                      <a:pt x="11847" y="11847"/>
                    </a:lnTo>
                    <a:lnTo>
                      <a:pt x="3178" y="24704"/>
                    </a:lnTo>
                    <a:lnTo>
                      <a:pt x="0" y="40449"/>
                    </a:lnTo>
                    <a:lnTo>
                      <a:pt x="0" y="241198"/>
                    </a:lnTo>
                    <a:lnTo>
                      <a:pt x="3178" y="256943"/>
                    </a:lnTo>
                    <a:lnTo>
                      <a:pt x="11847" y="269800"/>
                    </a:lnTo>
                    <a:lnTo>
                      <a:pt x="24704" y="278469"/>
                    </a:lnTo>
                    <a:lnTo>
                      <a:pt x="40449" y="281647"/>
                    </a:lnTo>
                    <a:lnTo>
                      <a:pt x="241198" y="281647"/>
                    </a:lnTo>
                    <a:lnTo>
                      <a:pt x="256943" y="278469"/>
                    </a:lnTo>
                    <a:lnTo>
                      <a:pt x="269800" y="269800"/>
                    </a:lnTo>
                    <a:lnTo>
                      <a:pt x="278469" y="256943"/>
                    </a:lnTo>
                    <a:lnTo>
                      <a:pt x="281647" y="241198"/>
                    </a:lnTo>
                    <a:lnTo>
                      <a:pt x="281647" y="40449"/>
                    </a:lnTo>
                    <a:lnTo>
                      <a:pt x="278469" y="24704"/>
                    </a:lnTo>
                    <a:lnTo>
                      <a:pt x="269800" y="11847"/>
                    </a:lnTo>
                    <a:lnTo>
                      <a:pt x="256943" y="3178"/>
                    </a:lnTo>
                    <a:lnTo>
                      <a:pt x="241198" y="0"/>
                    </a:lnTo>
                    <a:close/>
                  </a:path>
                </a:pathLst>
              </a:custGeom>
              <a:solidFill>
                <a:srgbClr val="B8CB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138019" y="4754805"/>
                <a:ext cx="281940" cy="281940"/>
              </a:xfrm>
              <a:custGeom>
                <a:avLst/>
                <a:gdLst/>
                <a:ahLst/>
                <a:cxnLst/>
                <a:rect l="l" t="t" r="r" b="b"/>
                <a:pathLst>
                  <a:path w="281940" h="281939">
                    <a:moveTo>
                      <a:pt x="241198" y="281647"/>
                    </a:moveTo>
                    <a:lnTo>
                      <a:pt x="40449" y="281647"/>
                    </a:lnTo>
                    <a:lnTo>
                      <a:pt x="24704" y="278469"/>
                    </a:lnTo>
                    <a:lnTo>
                      <a:pt x="11847" y="269800"/>
                    </a:lnTo>
                    <a:lnTo>
                      <a:pt x="3178" y="256943"/>
                    </a:lnTo>
                    <a:lnTo>
                      <a:pt x="0" y="241198"/>
                    </a:lnTo>
                    <a:lnTo>
                      <a:pt x="0" y="40449"/>
                    </a:lnTo>
                    <a:lnTo>
                      <a:pt x="3178" y="24704"/>
                    </a:lnTo>
                    <a:lnTo>
                      <a:pt x="11847" y="11847"/>
                    </a:lnTo>
                    <a:lnTo>
                      <a:pt x="24704" y="3178"/>
                    </a:lnTo>
                    <a:lnTo>
                      <a:pt x="40449" y="0"/>
                    </a:lnTo>
                    <a:lnTo>
                      <a:pt x="241198" y="0"/>
                    </a:lnTo>
                    <a:lnTo>
                      <a:pt x="256943" y="3178"/>
                    </a:lnTo>
                    <a:lnTo>
                      <a:pt x="269800" y="11847"/>
                    </a:lnTo>
                    <a:lnTo>
                      <a:pt x="278469" y="24704"/>
                    </a:lnTo>
                    <a:lnTo>
                      <a:pt x="281647" y="40449"/>
                    </a:lnTo>
                    <a:lnTo>
                      <a:pt x="281647" y="241198"/>
                    </a:lnTo>
                    <a:lnTo>
                      <a:pt x="278469" y="256943"/>
                    </a:lnTo>
                    <a:lnTo>
                      <a:pt x="269800" y="269800"/>
                    </a:lnTo>
                    <a:lnTo>
                      <a:pt x="256943" y="278469"/>
                    </a:lnTo>
                    <a:lnTo>
                      <a:pt x="241198" y="281647"/>
                    </a:lnTo>
                    <a:close/>
                  </a:path>
                </a:pathLst>
              </a:custGeom>
              <a:ln w="10160">
                <a:solidFill>
                  <a:srgbClr val="003B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txBox="1"/>
              <p:nvPr/>
            </p:nvSpPr>
            <p:spPr>
              <a:xfrm>
                <a:off x="1601254" y="4749434"/>
                <a:ext cx="2282769" cy="25904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lang="en-US" sz="1600" b="1" i="0" u="none" strike="noStrike" kern="1200" cap="none" spc="-5" normalizeH="0" baseline="0" noProof="0" dirty="0">
                    <a:ln>
                      <a:noFill/>
                    </a:ln>
                    <a:solidFill>
                      <a:srgbClr val="003B71"/>
                    </a:solidFill>
                    <a:effectLst/>
                    <a:uLnTx/>
                    <a:uFillTx/>
                    <a:latin typeface="Arial"/>
                    <a:ea typeface="+mn-ea"/>
                    <a:cs typeface="Arial"/>
                  </a:rPr>
                  <a:t>Virtual Care</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grpSp>
        <p:grpSp>
          <p:nvGrpSpPr>
            <p:cNvPr id="34" name="Group 33">
              <a:extLst>
                <a:ext uri="{FF2B5EF4-FFF2-40B4-BE49-F238E27FC236}">
                  <a16:creationId xmlns:a16="http://schemas.microsoft.com/office/drawing/2014/main" id="{94D01C1A-D31F-43A5-96FF-0DB73D09022A}"/>
                </a:ext>
              </a:extLst>
            </p:cNvPr>
            <p:cNvGrpSpPr/>
            <p:nvPr/>
          </p:nvGrpSpPr>
          <p:grpSpPr>
            <a:xfrm>
              <a:off x="1138019" y="5441163"/>
              <a:ext cx="1932625" cy="509838"/>
              <a:chOff x="1138019" y="5336655"/>
              <a:chExt cx="1932625" cy="509838"/>
            </a:xfrm>
          </p:grpSpPr>
          <p:sp>
            <p:nvSpPr>
              <p:cNvPr id="30" name="object 30"/>
              <p:cNvSpPr txBox="1"/>
              <p:nvPr/>
            </p:nvSpPr>
            <p:spPr>
              <a:xfrm>
                <a:off x="1601254" y="5341226"/>
                <a:ext cx="1469390" cy="50526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lang="en-US" sz="1600" b="1" i="0" u="none" strike="noStrike" kern="1200" cap="none" spc="-5" normalizeH="0" baseline="0" noProof="0" dirty="0">
                    <a:ln>
                      <a:noFill/>
                    </a:ln>
                    <a:solidFill>
                      <a:srgbClr val="003B71"/>
                    </a:solidFill>
                    <a:effectLst/>
                    <a:uLnTx/>
                    <a:uFillTx/>
                    <a:latin typeface="Arial"/>
                    <a:ea typeface="+mn-ea"/>
                    <a:cs typeface="Arial"/>
                  </a:rPr>
                  <a:t>Preventive </a:t>
                </a:r>
                <a:r>
                  <a:rPr kumimoji="0" sz="1600" b="1" i="0" u="none" strike="noStrike" kern="1200" cap="none" spc="-5" normalizeH="0" baseline="0" noProof="0" dirty="0">
                    <a:ln>
                      <a:noFill/>
                    </a:ln>
                    <a:solidFill>
                      <a:srgbClr val="003B71"/>
                    </a:solidFill>
                    <a:effectLst/>
                    <a:uLnTx/>
                    <a:uFillTx/>
                    <a:latin typeface="Arial"/>
                    <a:ea typeface="+mn-ea"/>
                    <a:cs typeface="Arial"/>
                  </a:rPr>
                  <a:t>Dental</a:t>
                </a:r>
                <a:r>
                  <a:rPr kumimoji="0" sz="1600" b="1" i="0" u="none" strike="noStrike" kern="1200" cap="none" spc="-80" normalizeH="0" baseline="0" noProof="0" dirty="0">
                    <a:ln>
                      <a:noFill/>
                    </a:ln>
                    <a:solidFill>
                      <a:srgbClr val="003B71"/>
                    </a:solidFill>
                    <a:effectLst/>
                    <a:uLnTx/>
                    <a:uFillTx/>
                    <a:latin typeface="Arial"/>
                    <a:ea typeface="+mn-ea"/>
                    <a:cs typeface="Arial"/>
                  </a:rPr>
                  <a:t> </a:t>
                </a:r>
                <a:r>
                  <a:rPr kumimoji="0" sz="1600" b="1" i="0" u="none" strike="noStrike" kern="1200" cap="none" spc="0" normalizeH="0" baseline="0" noProof="0" dirty="0">
                    <a:ln>
                      <a:noFill/>
                    </a:ln>
                    <a:solidFill>
                      <a:srgbClr val="003B71"/>
                    </a:solidFill>
                    <a:effectLst/>
                    <a:uLnTx/>
                    <a:uFillTx/>
                    <a:latin typeface="Arial"/>
                    <a:ea typeface="+mn-ea"/>
                    <a:cs typeface="Arial"/>
                  </a:rPr>
                  <a:t>benefits</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42" name="object 13">
                <a:extLst>
                  <a:ext uri="{FF2B5EF4-FFF2-40B4-BE49-F238E27FC236}">
                    <a16:creationId xmlns:a16="http://schemas.microsoft.com/office/drawing/2014/main" id="{6185038F-7A46-41E2-B877-0F9DDA4EC20A}"/>
                  </a:ext>
                </a:extLst>
              </p:cNvPr>
              <p:cNvSpPr/>
              <p:nvPr/>
            </p:nvSpPr>
            <p:spPr>
              <a:xfrm>
                <a:off x="1138019" y="5352729"/>
                <a:ext cx="281940" cy="281940"/>
              </a:xfrm>
              <a:custGeom>
                <a:avLst/>
                <a:gdLst/>
                <a:ahLst/>
                <a:cxnLst/>
                <a:rect l="l" t="t" r="r" b="b"/>
                <a:pathLst>
                  <a:path w="281940" h="281939">
                    <a:moveTo>
                      <a:pt x="241198" y="0"/>
                    </a:moveTo>
                    <a:lnTo>
                      <a:pt x="40449" y="0"/>
                    </a:lnTo>
                    <a:lnTo>
                      <a:pt x="24704" y="3178"/>
                    </a:lnTo>
                    <a:lnTo>
                      <a:pt x="11847" y="11847"/>
                    </a:lnTo>
                    <a:lnTo>
                      <a:pt x="3178" y="24704"/>
                    </a:lnTo>
                    <a:lnTo>
                      <a:pt x="0" y="40449"/>
                    </a:lnTo>
                    <a:lnTo>
                      <a:pt x="0" y="241198"/>
                    </a:lnTo>
                    <a:lnTo>
                      <a:pt x="3178" y="256943"/>
                    </a:lnTo>
                    <a:lnTo>
                      <a:pt x="11847" y="269800"/>
                    </a:lnTo>
                    <a:lnTo>
                      <a:pt x="24704" y="278469"/>
                    </a:lnTo>
                    <a:lnTo>
                      <a:pt x="40449" y="281647"/>
                    </a:lnTo>
                    <a:lnTo>
                      <a:pt x="241198" y="281647"/>
                    </a:lnTo>
                    <a:lnTo>
                      <a:pt x="256943" y="278469"/>
                    </a:lnTo>
                    <a:lnTo>
                      <a:pt x="269800" y="269800"/>
                    </a:lnTo>
                    <a:lnTo>
                      <a:pt x="278469" y="256943"/>
                    </a:lnTo>
                    <a:lnTo>
                      <a:pt x="281647" y="241198"/>
                    </a:lnTo>
                    <a:lnTo>
                      <a:pt x="281647" y="40449"/>
                    </a:lnTo>
                    <a:lnTo>
                      <a:pt x="278469" y="24704"/>
                    </a:lnTo>
                    <a:lnTo>
                      <a:pt x="269800" y="11847"/>
                    </a:lnTo>
                    <a:lnTo>
                      <a:pt x="256943" y="3178"/>
                    </a:lnTo>
                    <a:lnTo>
                      <a:pt x="241198" y="0"/>
                    </a:lnTo>
                    <a:close/>
                  </a:path>
                </a:pathLst>
              </a:custGeom>
              <a:solidFill>
                <a:srgbClr val="B8CB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14">
                <a:extLst>
                  <a:ext uri="{FF2B5EF4-FFF2-40B4-BE49-F238E27FC236}">
                    <a16:creationId xmlns:a16="http://schemas.microsoft.com/office/drawing/2014/main" id="{A60677D9-38FE-4182-A57A-993835A18C6F}"/>
                  </a:ext>
                </a:extLst>
              </p:cNvPr>
              <p:cNvSpPr/>
              <p:nvPr/>
            </p:nvSpPr>
            <p:spPr>
              <a:xfrm>
                <a:off x="1138019" y="5352729"/>
                <a:ext cx="281940" cy="281940"/>
              </a:xfrm>
              <a:custGeom>
                <a:avLst/>
                <a:gdLst/>
                <a:ahLst/>
                <a:cxnLst/>
                <a:rect l="l" t="t" r="r" b="b"/>
                <a:pathLst>
                  <a:path w="281940" h="281939">
                    <a:moveTo>
                      <a:pt x="241198" y="281647"/>
                    </a:moveTo>
                    <a:lnTo>
                      <a:pt x="40449" y="281647"/>
                    </a:lnTo>
                    <a:lnTo>
                      <a:pt x="24704" y="278469"/>
                    </a:lnTo>
                    <a:lnTo>
                      <a:pt x="11847" y="269800"/>
                    </a:lnTo>
                    <a:lnTo>
                      <a:pt x="3178" y="256943"/>
                    </a:lnTo>
                    <a:lnTo>
                      <a:pt x="0" y="241198"/>
                    </a:lnTo>
                    <a:lnTo>
                      <a:pt x="0" y="40449"/>
                    </a:lnTo>
                    <a:lnTo>
                      <a:pt x="3178" y="24704"/>
                    </a:lnTo>
                    <a:lnTo>
                      <a:pt x="11847" y="11847"/>
                    </a:lnTo>
                    <a:lnTo>
                      <a:pt x="24704" y="3178"/>
                    </a:lnTo>
                    <a:lnTo>
                      <a:pt x="40449" y="0"/>
                    </a:lnTo>
                    <a:lnTo>
                      <a:pt x="241198" y="0"/>
                    </a:lnTo>
                    <a:lnTo>
                      <a:pt x="256943" y="3178"/>
                    </a:lnTo>
                    <a:lnTo>
                      <a:pt x="269800" y="11847"/>
                    </a:lnTo>
                    <a:lnTo>
                      <a:pt x="278469" y="24704"/>
                    </a:lnTo>
                    <a:lnTo>
                      <a:pt x="281647" y="40449"/>
                    </a:lnTo>
                    <a:lnTo>
                      <a:pt x="281647" y="241198"/>
                    </a:lnTo>
                    <a:lnTo>
                      <a:pt x="278469" y="256943"/>
                    </a:lnTo>
                    <a:lnTo>
                      <a:pt x="269800" y="269800"/>
                    </a:lnTo>
                    <a:lnTo>
                      <a:pt x="256943" y="278469"/>
                    </a:lnTo>
                    <a:lnTo>
                      <a:pt x="241198" y="281647"/>
                    </a:lnTo>
                    <a:close/>
                  </a:path>
                </a:pathLst>
              </a:custGeom>
              <a:ln w="10160">
                <a:solidFill>
                  <a:srgbClr val="003B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15">
                <a:extLst>
                  <a:ext uri="{FF2B5EF4-FFF2-40B4-BE49-F238E27FC236}">
                    <a16:creationId xmlns:a16="http://schemas.microsoft.com/office/drawing/2014/main" id="{898F7E89-25F1-4570-B940-030A4A219FFA}"/>
                  </a:ext>
                </a:extLst>
              </p:cNvPr>
              <p:cNvSpPr/>
              <p:nvPr/>
            </p:nvSpPr>
            <p:spPr>
              <a:xfrm>
                <a:off x="1207748" y="5336655"/>
                <a:ext cx="265430" cy="196215"/>
              </a:xfrm>
              <a:custGeom>
                <a:avLst/>
                <a:gdLst/>
                <a:ahLst/>
                <a:cxnLst/>
                <a:rect l="l" t="t" r="r" b="b"/>
                <a:pathLst>
                  <a:path w="265430" h="196214">
                    <a:moveTo>
                      <a:pt x="0" y="126974"/>
                    </a:moveTo>
                    <a:lnTo>
                      <a:pt x="69164" y="196126"/>
                    </a:lnTo>
                    <a:lnTo>
                      <a:pt x="265290" y="0"/>
                    </a:lnTo>
                  </a:path>
                </a:pathLst>
              </a:custGeom>
              <a:ln w="30480">
                <a:solidFill>
                  <a:srgbClr val="003B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43" name="Group 42">
            <a:extLst>
              <a:ext uri="{FF2B5EF4-FFF2-40B4-BE49-F238E27FC236}">
                <a16:creationId xmlns:a16="http://schemas.microsoft.com/office/drawing/2014/main" id="{4BF2F97B-43F8-4589-BF2C-54A596DD2D6F}"/>
              </a:ext>
            </a:extLst>
          </p:cNvPr>
          <p:cNvGrpSpPr/>
          <p:nvPr/>
        </p:nvGrpSpPr>
        <p:grpSpPr>
          <a:xfrm>
            <a:off x="3987358" y="4141831"/>
            <a:ext cx="2727833" cy="1481335"/>
            <a:chOff x="4475163" y="4141831"/>
            <a:chExt cx="2727833" cy="1481335"/>
          </a:xfrm>
        </p:grpSpPr>
        <p:grpSp>
          <p:nvGrpSpPr>
            <p:cNvPr id="36" name="Group 35">
              <a:extLst>
                <a:ext uri="{FF2B5EF4-FFF2-40B4-BE49-F238E27FC236}">
                  <a16:creationId xmlns:a16="http://schemas.microsoft.com/office/drawing/2014/main" id="{4C154CF6-8FB6-47DC-A3E5-789BFD1E91DA}"/>
                </a:ext>
              </a:extLst>
            </p:cNvPr>
            <p:cNvGrpSpPr/>
            <p:nvPr/>
          </p:nvGrpSpPr>
          <p:grpSpPr>
            <a:xfrm>
              <a:off x="4475163" y="4749434"/>
              <a:ext cx="2233305" cy="287311"/>
              <a:chOff x="5475243" y="4749434"/>
              <a:chExt cx="2233305" cy="287311"/>
            </a:xfrm>
          </p:grpSpPr>
          <p:sp>
            <p:nvSpPr>
              <p:cNvPr id="19" name="object 19"/>
              <p:cNvSpPr/>
              <p:nvPr/>
            </p:nvSpPr>
            <p:spPr>
              <a:xfrm>
                <a:off x="5475243" y="4754805"/>
                <a:ext cx="281940" cy="281940"/>
              </a:xfrm>
              <a:custGeom>
                <a:avLst/>
                <a:gdLst/>
                <a:ahLst/>
                <a:cxnLst/>
                <a:rect l="l" t="t" r="r" b="b"/>
                <a:pathLst>
                  <a:path w="281939" h="281939">
                    <a:moveTo>
                      <a:pt x="241198" y="0"/>
                    </a:moveTo>
                    <a:lnTo>
                      <a:pt x="40449" y="0"/>
                    </a:lnTo>
                    <a:lnTo>
                      <a:pt x="24704" y="3178"/>
                    </a:lnTo>
                    <a:lnTo>
                      <a:pt x="11847" y="11847"/>
                    </a:lnTo>
                    <a:lnTo>
                      <a:pt x="3178" y="24704"/>
                    </a:lnTo>
                    <a:lnTo>
                      <a:pt x="0" y="40449"/>
                    </a:lnTo>
                    <a:lnTo>
                      <a:pt x="0" y="241198"/>
                    </a:lnTo>
                    <a:lnTo>
                      <a:pt x="3178" y="256943"/>
                    </a:lnTo>
                    <a:lnTo>
                      <a:pt x="11847" y="269800"/>
                    </a:lnTo>
                    <a:lnTo>
                      <a:pt x="24704" y="278469"/>
                    </a:lnTo>
                    <a:lnTo>
                      <a:pt x="40449" y="281647"/>
                    </a:lnTo>
                    <a:lnTo>
                      <a:pt x="241198" y="281647"/>
                    </a:lnTo>
                    <a:lnTo>
                      <a:pt x="256943" y="278469"/>
                    </a:lnTo>
                    <a:lnTo>
                      <a:pt x="269800" y="269800"/>
                    </a:lnTo>
                    <a:lnTo>
                      <a:pt x="278469" y="256943"/>
                    </a:lnTo>
                    <a:lnTo>
                      <a:pt x="281647" y="241198"/>
                    </a:lnTo>
                    <a:lnTo>
                      <a:pt x="281647" y="40449"/>
                    </a:lnTo>
                    <a:lnTo>
                      <a:pt x="278469" y="24704"/>
                    </a:lnTo>
                    <a:lnTo>
                      <a:pt x="269800" y="11847"/>
                    </a:lnTo>
                    <a:lnTo>
                      <a:pt x="256943" y="3178"/>
                    </a:lnTo>
                    <a:lnTo>
                      <a:pt x="241198" y="0"/>
                    </a:lnTo>
                    <a:close/>
                  </a:path>
                </a:pathLst>
              </a:custGeom>
              <a:solidFill>
                <a:srgbClr val="B8CB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5475243" y="4754805"/>
                <a:ext cx="281940" cy="281940"/>
              </a:xfrm>
              <a:custGeom>
                <a:avLst/>
                <a:gdLst/>
                <a:ahLst/>
                <a:cxnLst/>
                <a:rect l="l" t="t" r="r" b="b"/>
                <a:pathLst>
                  <a:path w="281939" h="281939">
                    <a:moveTo>
                      <a:pt x="241198" y="281647"/>
                    </a:moveTo>
                    <a:lnTo>
                      <a:pt x="40449" y="281647"/>
                    </a:lnTo>
                    <a:lnTo>
                      <a:pt x="24704" y="278469"/>
                    </a:lnTo>
                    <a:lnTo>
                      <a:pt x="11847" y="269800"/>
                    </a:lnTo>
                    <a:lnTo>
                      <a:pt x="3178" y="256943"/>
                    </a:lnTo>
                    <a:lnTo>
                      <a:pt x="0" y="241198"/>
                    </a:lnTo>
                    <a:lnTo>
                      <a:pt x="0" y="40449"/>
                    </a:lnTo>
                    <a:lnTo>
                      <a:pt x="3178" y="24704"/>
                    </a:lnTo>
                    <a:lnTo>
                      <a:pt x="11847" y="11847"/>
                    </a:lnTo>
                    <a:lnTo>
                      <a:pt x="24704" y="3178"/>
                    </a:lnTo>
                    <a:lnTo>
                      <a:pt x="40449" y="0"/>
                    </a:lnTo>
                    <a:lnTo>
                      <a:pt x="241198" y="0"/>
                    </a:lnTo>
                    <a:lnTo>
                      <a:pt x="256943" y="3178"/>
                    </a:lnTo>
                    <a:lnTo>
                      <a:pt x="269800" y="11847"/>
                    </a:lnTo>
                    <a:lnTo>
                      <a:pt x="278469" y="24704"/>
                    </a:lnTo>
                    <a:lnTo>
                      <a:pt x="281647" y="40449"/>
                    </a:lnTo>
                    <a:lnTo>
                      <a:pt x="281647" y="241198"/>
                    </a:lnTo>
                    <a:lnTo>
                      <a:pt x="278469" y="256943"/>
                    </a:lnTo>
                    <a:lnTo>
                      <a:pt x="269800" y="269800"/>
                    </a:lnTo>
                    <a:lnTo>
                      <a:pt x="256943" y="278469"/>
                    </a:lnTo>
                    <a:lnTo>
                      <a:pt x="241198" y="281647"/>
                    </a:lnTo>
                    <a:close/>
                  </a:path>
                </a:pathLst>
              </a:custGeom>
              <a:ln w="10160">
                <a:solidFill>
                  <a:srgbClr val="003B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txBox="1"/>
              <p:nvPr/>
            </p:nvSpPr>
            <p:spPr>
              <a:xfrm>
                <a:off x="5934769" y="4749434"/>
                <a:ext cx="1773779" cy="25904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lang="en-US" sz="1600" b="1" i="0" u="none" strike="noStrike" kern="1200" cap="none" spc="0" normalizeH="0" baseline="0" noProof="0" dirty="0">
                    <a:ln>
                      <a:noFill/>
                    </a:ln>
                    <a:solidFill>
                      <a:srgbClr val="003B71"/>
                    </a:solidFill>
                    <a:effectLst/>
                    <a:uLnTx/>
                    <a:uFillTx/>
                    <a:latin typeface="Arial"/>
                    <a:ea typeface="+mn-ea"/>
                    <a:cs typeface="Arial"/>
                  </a:rPr>
                  <a:t>Thriving After 60</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grpSp>
        <p:grpSp>
          <p:nvGrpSpPr>
            <p:cNvPr id="37" name="Group 36">
              <a:extLst>
                <a:ext uri="{FF2B5EF4-FFF2-40B4-BE49-F238E27FC236}">
                  <a16:creationId xmlns:a16="http://schemas.microsoft.com/office/drawing/2014/main" id="{4E565A8D-8165-40F1-8A06-D4971511A728}"/>
                </a:ext>
              </a:extLst>
            </p:cNvPr>
            <p:cNvGrpSpPr/>
            <p:nvPr/>
          </p:nvGrpSpPr>
          <p:grpSpPr>
            <a:xfrm>
              <a:off x="4475163" y="5318330"/>
              <a:ext cx="2727833" cy="304836"/>
              <a:chOff x="5475243" y="5318330"/>
              <a:chExt cx="2727833" cy="304836"/>
            </a:xfrm>
          </p:grpSpPr>
          <p:sp>
            <p:nvSpPr>
              <p:cNvPr id="33" name="object 33"/>
              <p:cNvSpPr txBox="1"/>
              <p:nvPr/>
            </p:nvSpPr>
            <p:spPr>
              <a:xfrm>
                <a:off x="5932316" y="5347576"/>
                <a:ext cx="2270760" cy="26924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600" b="1" i="0" u="none" strike="noStrike" kern="1200" cap="none" spc="-15" normalizeH="0" baseline="0" noProof="0" dirty="0">
                    <a:ln>
                      <a:noFill/>
                    </a:ln>
                    <a:solidFill>
                      <a:srgbClr val="003B71"/>
                    </a:solidFill>
                    <a:effectLst/>
                    <a:uLnTx/>
                    <a:uFillTx/>
                    <a:latin typeface="Arial"/>
                    <a:ea typeface="+mn-ea"/>
                    <a:cs typeface="Arial"/>
                  </a:rPr>
                  <a:t>Transportation</a:t>
                </a:r>
                <a:r>
                  <a:rPr kumimoji="0" sz="1600" b="1" i="0" u="none" strike="noStrike" kern="1200" cap="none" spc="-35" normalizeH="0" baseline="0" noProof="0" dirty="0">
                    <a:ln>
                      <a:noFill/>
                    </a:ln>
                    <a:solidFill>
                      <a:srgbClr val="003B71"/>
                    </a:solidFill>
                    <a:effectLst/>
                    <a:uLnTx/>
                    <a:uFillTx/>
                    <a:latin typeface="Arial"/>
                    <a:ea typeface="+mn-ea"/>
                    <a:cs typeface="Arial"/>
                  </a:rPr>
                  <a:t> </a:t>
                </a:r>
                <a:r>
                  <a:rPr kumimoji="0" sz="1600" b="1" i="0" u="none" strike="noStrike" kern="1200" cap="none" spc="0" normalizeH="0" baseline="0" noProof="0" dirty="0">
                    <a:ln>
                      <a:noFill/>
                    </a:ln>
                    <a:solidFill>
                      <a:srgbClr val="003B71"/>
                    </a:solidFill>
                    <a:effectLst/>
                    <a:uLnTx/>
                    <a:uFillTx/>
                    <a:latin typeface="Arial"/>
                    <a:ea typeface="+mn-ea"/>
                    <a:cs typeface="Arial"/>
                  </a:rPr>
                  <a:t>benefits</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48" name="object 13">
                <a:extLst>
                  <a:ext uri="{FF2B5EF4-FFF2-40B4-BE49-F238E27FC236}">
                    <a16:creationId xmlns:a16="http://schemas.microsoft.com/office/drawing/2014/main" id="{F7AFAA62-2753-4FDC-B8D8-B27F3E373B3A}"/>
                  </a:ext>
                </a:extLst>
              </p:cNvPr>
              <p:cNvSpPr/>
              <p:nvPr/>
            </p:nvSpPr>
            <p:spPr>
              <a:xfrm>
                <a:off x="5475243" y="5341226"/>
                <a:ext cx="281940" cy="281940"/>
              </a:xfrm>
              <a:custGeom>
                <a:avLst/>
                <a:gdLst/>
                <a:ahLst/>
                <a:cxnLst/>
                <a:rect l="l" t="t" r="r" b="b"/>
                <a:pathLst>
                  <a:path w="281940" h="281939">
                    <a:moveTo>
                      <a:pt x="241198" y="0"/>
                    </a:moveTo>
                    <a:lnTo>
                      <a:pt x="40449" y="0"/>
                    </a:lnTo>
                    <a:lnTo>
                      <a:pt x="24704" y="3178"/>
                    </a:lnTo>
                    <a:lnTo>
                      <a:pt x="11847" y="11847"/>
                    </a:lnTo>
                    <a:lnTo>
                      <a:pt x="3178" y="24704"/>
                    </a:lnTo>
                    <a:lnTo>
                      <a:pt x="0" y="40449"/>
                    </a:lnTo>
                    <a:lnTo>
                      <a:pt x="0" y="241198"/>
                    </a:lnTo>
                    <a:lnTo>
                      <a:pt x="3178" y="256943"/>
                    </a:lnTo>
                    <a:lnTo>
                      <a:pt x="11847" y="269800"/>
                    </a:lnTo>
                    <a:lnTo>
                      <a:pt x="24704" y="278469"/>
                    </a:lnTo>
                    <a:lnTo>
                      <a:pt x="40449" y="281647"/>
                    </a:lnTo>
                    <a:lnTo>
                      <a:pt x="241198" y="281647"/>
                    </a:lnTo>
                    <a:lnTo>
                      <a:pt x="256943" y="278469"/>
                    </a:lnTo>
                    <a:lnTo>
                      <a:pt x="269800" y="269800"/>
                    </a:lnTo>
                    <a:lnTo>
                      <a:pt x="278469" y="256943"/>
                    </a:lnTo>
                    <a:lnTo>
                      <a:pt x="281647" y="241198"/>
                    </a:lnTo>
                    <a:lnTo>
                      <a:pt x="281647" y="40449"/>
                    </a:lnTo>
                    <a:lnTo>
                      <a:pt x="278469" y="24704"/>
                    </a:lnTo>
                    <a:lnTo>
                      <a:pt x="269800" y="11847"/>
                    </a:lnTo>
                    <a:lnTo>
                      <a:pt x="256943" y="3178"/>
                    </a:lnTo>
                    <a:lnTo>
                      <a:pt x="241198" y="0"/>
                    </a:lnTo>
                    <a:close/>
                  </a:path>
                </a:pathLst>
              </a:custGeom>
              <a:solidFill>
                <a:srgbClr val="B8CB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14">
                <a:extLst>
                  <a:ext uri="{FF2B5EF4-FFF2-40B4-BE49-F238E27FC236}">
                    <a16:creationId xmlns:a16="http://schemas.microsoft.com/office/drawing/2014/main" id="{A7F58E39-B013-4B8F-BD78-152DD714AF40}"/>
                  </a:ext>
                </a:extLst>
              </p:cNvPr>
              <p:cNvSpPr/>
              <p:nvPr/>
            </p:nvSpPr>
            <p:spPr>
              <a:xfrm>
                <a:off x="5475243" y="5334404"/>
                <a:ext cx="281940" cy="281940"/>
              </a:xfrm>
              <a:custGeom>
                <a:avLst/>
                <a:gdLst/>
                <a:ahLst/>
                <a:cxnLst/>
                <a:rect l="l" t="t" r="r" b="b"/>
                <a:pathLst>
                  <a:path w="281940" h="281939">
                    <a:moveTo>
                      <a:pt x="241198" y="281647"/>
                    </a:moveTo>
                    <a:lnTo>
                      <a:pt x="40449" y="281647"/>
                    </a:lnTo>
                    <a:lnTo>
                      <a:pt x="24704" y="278469"/>
                    </a:lnTo>
                    <a:lnTo>
                      <a:pt x="11847" y="269800"/>
                    </a:lnTo>
                    <a:lnTo>
                      <a:pt x="3178" y="256943"/>
                    </a:lnTo>
                    <a:lnTo>
                      <a:pt x="0" y="241198"/>
                    </a:lnTo>
                    <a:lnTo>
                      <a:pt x="0" y="40449"/>
                    </a:lnTo>
                    <a:lnTo>
                      <a:pt x="3178" y="24704"/>
                    </a:lnTo>
                    <a:lnTo>
                      <a:pt x="11847" y="11847"/>
                    </a:lnTo>
                    <a:lnTo>
                      <a:pt x="24704" y="3178"/>
                    </a:lnTo>
                    <a:lnTo>
                      <a:pt x="40449" y="0"/>
                    </a:lnTo>
                    <a:lnTo>
                      <a:pt x="241198" y="0"/>
                    </a:lnTo>
                    <a:lnTo>
                      <a:pt x="256943" y="3178"/>
                    </a:lnTo>
                    <a:lnTo>
                      <a:pt x="269800" y="11847"/>
                    </a:lnTo>
                    <a:lnTo>
                      <a:pt x="278469" y="24704"/>
                    </a:lnTo>
                    <a:lnTo>
                      <a:pt x="281647" y="40449"/>
                    </a:lnTo>
                    <a:lnTo>
                      <a:pt x="281647" y="241198"/>
                    </a:lnTo>
                    <a:lnTo>
                      <a:pt x="278469" y="256943"/>
                    </a:lnTo>
                    <a:lnTo>
                      <a:pt x="269800" y="269800"/>
                    </a:lnTo>
                    <a:lnTo>
                      <a:pt x="256943" y="278469"/>
                    </a:lnTo>
                    <a:lnTo>
                      <a:pt x="241198" y="281647"/>
                    </a:lnTo>
                    <a:close/>
                  </a:path>
                </a:pathLst>
              </a:custGeom>
              <a:ln w="10160">
                <a:solidFill>
                  <a:srgbClr val="003B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15">
                <a:extLst>
                  <a:ext uri="{FF2B5EF4-FFF2-40B4-BE49-F238E27FC236}">
                    <a16:creationId xmlns:a16="http://schemas.microsoft.com/office/drawing/2014/main" id="{6578E884-280E-413C-AFBF-089A146083F1}"/>
                  </a:ext>
                </a:extLst>
              </p:cNvPr>
              <p:cNvSpPr/>
              <p:nvPr/>
            </p:nvSpPr>
            <p:spPr>
              <a:xfrm>
                <a:off x="5544972" y="5318330"/>
                <a:ext cx="265430" cy="196215"/>
              </a:xfrm>
              <a:custGeom>
                <a:avLst/>
                <a:gdLst/>
                <a:ahLst/>
                <a:cxnLst/>
                <a:rect l="l" t="t" r="r" b="b"/>
                <a:pathLst>
                  <a:path w="265430" h="196214">
                    <a:moveTo>
                      <a:pt x="0" y="126974"/>
                    </a:moveTo>
                    <a:lnTo>
                      <a:pt x="69164" y="196126"/>
                    </a:lnTo>
                    <a:lnTo>
                      <a:pt x="265290" y="0"/>
                    </a:lnTo>
                  </a:path>
                </a:pathLst>
              </a:custGeom>
              <a:ln w="30480">
                <a:solidFill>
                  <a:srgbClr val="003B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5" name="Group 34">
              <a:extLst>
                <a:ext uri="{FF2B5EF4-FFF2-40B4-BE49-F238E27FC236}">
                  <a16:creationId xmlns:a16="http://schemas.microsoft.com/office/drawing/2014/main" id="{34DA160D-BBF7-4B1C-A82D-5813DFB268AB}"/>
                </a:ext>
              </a:extLst>
            </p:cNvPr>
            <p:cNvGrpSpPr/>
            <p:nvPr/>
          </p:nvGrpSpPr>
          <p:grpSpPr>
            <a:xfrm>
              <a:off x="4475163" y="4141831"/>
              <a:ext cx="335158" cy="298012"/>
              <a:chOff x="5475243" y="4141831"/>
              <a:chExt cx="335158" cy="298012"/>
            </a:xfrm>
          </p:grpSpPr>
          <p:sp>
            <p:nvSpPr>
              <p:cNvPr id="16" name="object 16"/>
              <p:cNvSpPr/>
              <p:nvPr/>
            </p:nvSpPr>
            <p:spPr>
              <a:xfrm>
                <a:off x="5475243" y="4157903"/>
                <a:ext cx="281940" cy="281940"/>
              </a:xfrm>
              <a:custGeom>
                <a:avLst/>
                <a:gdLst/>
                <a:ahLst/>
                <a:cxnLst/>
                <a:rect l="l" t="t" r="r" b="b"/>
                <a:pathLst>
                  <a:path w="281939" h="281939">
                    <a:moveTo>
                      <a:pt x="241198" y="0"/>
                    </a:moveTo>
                    <a:lnTo>
                      <a:pt x="40449" y="0"/>
                    </a:lnTo>
                    <a:lnTo>
                      <a:pt x="24704" y="3178"/>
                    </a:lnTo>
                    <a:lnTo>
                      <a:pt x="11847" y="11847"/>
                    </a:lnTo>
                    <a:lnTo>
                      <a:pt x="3178" y="24704"/>
                    </a:lnTo>
                    <a:lnTo>
                      <a:pt x="0" y="40449"/>
                    </a:lnTo>
                    <a:lnTo>
                      <a:pt x="0" y="241198"/>
                    </a:lnTo>
                    <a:lnTo>
                      <a:pt x="3178" y="256943"/>
                    </a:lnTo>
                    <a:lnTo>
                      <a:pt x="11847" y="269800"/>
                    </a:lnTo>
                    <a:lnTo>
                      <a:pt x="24704" y="278469"/>
                    </a:lnTo>
                    <a:lnTo>
                      <a:pt x="40449" y="281647"/>
                    </a:lnTo>
                    <a:lnTo>
                      <a:pt x="241198" y="281647"/>
                    </a:lnTo>
                    <a:lnTo>
                      <a:pt x="256943" y="278469"/>
                    </a:lnTo>
                    <a:lnTo>
                      <a:pt x="269800" y="269800"/>
                    </a:lnTo>
                    <a:lnTo>
                      <a:pt x="278469" y="256943"/>
                    </a:lnTo>
                    <a:lnTo>
                      <a:pt x="281647" y="241198"/>
                    </a:lnTo>
                    <a:lnTo>
                      <a:pt x="281647" y="40449"/>
                    </a:lnTo>
                    <a:lnTo>
                      <a:pt x="278469" y="24704"/>
                    </a:lnTo>
                    <a:lnTo>
                      <a:pt x="269800" y="11847"/>
                    </a:lnTo>
                    <a:lnTo>
                      <a:pt x="256943" y="3178"/>
                    </a:lnTo>
                    <a:lnTo>
                      <a:pt x="241198" y="0"/>
                    </a:lnTo>
                    <a:close/>
                  </a:path>
                </a:pathLst>
              </a:custGeom>
              <a:solidFill>
                <a:srgbClr val="B8CB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5475243" y="4157903"/>
                <a:ext cx="281940" cy="281940"/>
              </a:xfrm>
              <a:custGeom>
                <a:avLst/>
                <a:gdLst/>
                <a:ahLst/>
                <a:cxnLst/>
                <a:rect l="l" t="t" r="r" b="b"/>
                <a:pathLst>
                  <a:path w="281939" h="281939">
                    <a:moveTo>
                      <a:pt x="241198" y="281647"/>
                    </a:moveTo>
                    <a:lnTo>
                      <a:pt x="40449" y="281647"/>
                    </a:lnTo>
                    <a:lnTo>
                      <a:pt x="24704" y="278469"/>
                    </a:lnTo>
                    <a:lnTo>
                      <a:pt x="11847" y="269800"/>
                    </a:lnTo>
                    <a:lnTo>
                      <a:pt x="3178" y="256943"/>
                    </a:lnTo>
                    <a:lnTo>
                      <a:pt x="0" y="241198"/>
                    </a:lnTo>
                    <a:lnTo>
                      <a:pt x="0" y="40449"/>
                    </a:lnTo>
                    <a:lnTo>
                      <a:pt x="3178" y="24704"/>
                    </a:lnTo>
                    <a:lnTo>
                      <a:pt x="11847" y="11847"/>
                    </a:lnTo>
                    <a:lnTo>
                      <a:pt x="24704" y="3178"/>
                    </a:lnTo>
                    <a:lnTo>
                      <a:pt x="40449" y="0"/>
                    </a:lnTo>
                    <a:lnTo>
                      <a:pt x="241198" y="0"/>
                    </a:lnTo>
                    <a:lnTo>
                      <a:pt x="256943" y="3178"/>
                    </a:lnTo>
                    <a:lnTo>
                      <a:pt x="269800" y="11847"/>
                    </a:lnTo>
                    <a:lnTo>
                      <a:pt x="278469" y="24704"/>
                    </a:lnTo>
                    <a:lnTo>
                      <a:pt x="281647" y="40449"/>
                    </a:lnTo>
                    <a:lnTo>
                      <a:pt x="281647" y="241198"/>
                    </a:lnTo>
                    <a:lnTo>
                      <a:pt x="278469" y="256943"/>
                    </a:lnTo>
                    <a:lnTo>
                      <a:pt x="269800" y="269800"/>
                    </a:lnTo>
                    <a:lnTo>
                      <a:pt x="256943" y="278469"/>
                    </a:lnTo>
                    <a:lnTo>
                      <a:pt x="241198" y="281647"/>
                    </a:lnTo>
                    <a:close/>
                  </a:path>
                </a:pathLst>
              </a:custGeom>
              <a:ln w="10160">
                <a:solidFill>
                  <a:srgbClr val="003B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5544971" y="4141831"/>
                <a:ext cx="265430" cy="196215"/>
              </a:xfrm>
              <a:custGeom>
                <a:avLst/>
                <a:gdLst/>
                <a:ahLst/>
                <a:cxnLst/>
                <a:rect l="l" t="t" r="r" b="b"/>
                <a:pathLst>
                  <a:path w="265429" h="196214">
                    <a:moveTo>
                      <a:pt x="0" y="126974"/>
                    </a:moveTo>
                    <a:lnTo>
                      <a:pt x="69164" y="196126"/>
                    </a:lnTo>
                    <a:lnTo>
                      <a:pt x="265290" y="0"/>
                    </a:lnTo>
                  </a:path>
                </a:pathLst>
              </a:custGeom>
              <a:ln w="30480">
                <a:solidFill>
                  <a:srgbClr val="003B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9" name="Group 38">
            <a:extLst>
              <a:ext uri="{FF2B5EF4-FFF2-40B4-BE49-F238E27FC236}">
                <a16:creationId xmlns:a16="http://schemas.microsoft.com/office/drawing/2014/main" id="{18314112-508A-4F7C-85EB-DDB60E6A175A}"/>
              </a:ext>
            </a:extLst>
          </p:cNvPr>
          <p:cNvGrpSpPr/>
          <p:nvPr/>
        </p:nvGrpSpPr>
        <p:grpSpPr>
          <a:xfrm>
            <a:off x="7088104" y="4138962"/>
            <a:ext cx="2121687" cy="301878"/>
            <a:chOff x="8772452" y="4123760"/>
            <a:chExt cx="2121687" cy="301878"/>
          </a:xfrm>
        </p:grpSpPr>
        <p:sp>
          <p:nvSpPr>
            <p:cNvPr id="22" name="object 22"/>
            <p:cNvSpPr/>
            <p:nvPr/>
          </p:nvSpPr>
          <p:spPr>
            <a:xfrm>
              <a:off x="8772452" y="4139832"/>
              <a:ext cx="281940" cy="281940"/>
            </a:xfrm>
            <a:custGeom>
              <a:avLst/>
              <a:gdLst/>
              <a:ahLst/>
              <a:cxnLst/>
              <a:rect l="l" t="t" r="r" b="b"/>
              <a:pathLst>
                <a:path w="281940" h="281939">
                  <a:moveTo>
                    <a:pt x="241198" y="0"/>
                  </a:moveTo>
                  <a:lnTo>
                    <a:pt x="40449" y="0"/>
                  </a:lnTo>
                  <a:lnTo>
                    <a:pt x="24704" y="3178"/>
                  </a:lnTo>
                  <a:lnTo>
                    <a:pt x="11847" y="11847"/>
                  </a:lnTo>
                  <a:lnTo>
                    <a:pt x="3178" y="24704"/>
                  </a:lnTo>
                  <a:lnTo>
                    <a:pt x="0" y="40449"/>
                  </a:lnTo>
                  <a:lnTo>
                    <a:pt x="0" y="241198"/>
                  </a:lnTo>
                  <a:lnTo>
                    <a:pt x="3178" y="256943"/>
                  </a:lnTo>
                  <a:lnTo>
                    <a:pt x="11847" y="269800"/>
                  </a:lnTo>
                  <a:lnTo>
                    <a:pt x="24704" y="278469"/>
                  </a:lnTo>
                  <a:lnTo>
                    <a:pt x="40449" y="281647"/>
                  </a:lnTo>
                  <a:lnTo>
                    <a:pt x="241198" y="281647"/>
                  </a:lnTo>
                  <a:lnTo>
                    <a:pt x="256943" y="278469"/>
                  </a:lnTo>
                  <a:lnTo>
                    <a:pt x="269800" y="269800"/>
                  </a:lnTo>
                  <a:lnTo>
                    <a:pt x="278469" y="256943"/>
                  </a:lnTo>
                  <a:lnTo>
                    <a:pt x="281647" y="241198"/>
                  </a:lnTo>
                  <a:lnTo>
                    <a:pt x="281647" y="40449"/>
                  </a:lnTo>
                  <a:lnTo>
                    <a:pt x="278469" y="24704"/>
                  </a:lnTo>
                  <a:lnTo>
                    <a:pt x="269800" y="11847"/>
                  </a:lnTo>
                  <a:lnTo>
                    <a:pt x="256943" y="3178"/>
                  </a:lnTo>
                  <a:lnTo>
                    <a:pt x="241198" y="0"/>
                  </a:lnTo>
                  <a:close/>
                </a:path>
              </a:pathLst>
            </a:custGeom>
            <a:solidFill>
              <a:srgbClr val="B8CB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object 23"/>
            <p:cNvSpPr/>
            <p:nvPr/>
          </p:nvSpPr>
          <p:spPr>
            <a:xfrm>
              <a:off x="8772452" y="4143698"/>
              <a:ext cx="281940" cy="281940"/>
            </a:xfrm>
            <a:custGeom>
              <a:avLst/>
              <a:gdLst/>
              <a:ahLst/>
              <a:cxnLst/>
              <a:rect l="l" t="t" r="r" b="b"/>
              <a:pathLst>
                <a:path w="281940" h="281939">
                  <a:moveTo>
                    <a:pt x="241198" y="281647"/>
                  </a:moveTo>
                  <a:lnTo>
                    <a:pt x="40449" y="281647"/>
                  </a:lnTo>
                  <a:lnTo>
                    <a:pt x="24704" y="278469"/>
                  </a:lnTo>
                  <a:lnTo>
                    <a:pt x="11847" y="269800"/>
                  </a:lnTo>
                  <a:lnTo>
                    <a:pt x="3178" y="256943"/>
                  </a:lnTo>
                  <a:lnTo>
                    <a:pt x="0" y="241198"/>
                  </a:lnTo>
                  <a:lnTo>
                    <a:pt x="0" y="40449"/>
                  </a:lnTo>
                  <a:lnTo>
                    <a:pt x="3178" y="24704"/>
                  </a:lnTo>
                  <a:lnTo>
                    <a:pt x="11847" y="11847"/>
                  </a:lnTo>
                  <a:lnTo>
                    <a:pt x="24704" y="3178"/>
                  </a:lnTo>
                  <a:lnTo>
                    <a:pt x="40449" y="0"/>
                  </a:lnTo>
                  <a:lnTo>
                    <a:pt x="241198" y="0"/>
                  </a:lnTo>
                  <a:lnTo>
                    <a:pt x="256943" y="3178"/>
                  </a:lnTo>
                  <a:lnTo>
                    <a:pt x="269800" y="11847"/>
                  </a:lnTo>
                  <a:lnTo>
                    <a:pt x="278469" y="24704"/>
                  </a:lnTo>
                  <a:lnTo>
                    <a:pt x="281647" y="40449"/>
                  </a:lnTo>
                  <a:lnTo>
                    <a:pt x="281647" y="241198"/>
                  </a:lnTo>
                  <a:lnTo>
                    <a:pt x="278469" y="256943"/>
                  </a:lnTo>
                  <a:lnTo>
                    <a:pt x="269800" y="269800"/>
                  </a:lnTo>
                  <a:lnTo>
                    <a:pt x="256943" y="278469"/>
                  </a:lnTo>
                  <a:lnTo>
                    <a:pt x="241198" y="281647"/>
                  </a:lnTo>
                  <a:close/>
                </a:path>
              </a:pathLst>
            </a:custGeom>
            <a:ln w="10160">
              <a:solidFill>
                <a:srgbClr val="003B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8842180" y="4123760"/>
              <a:ext cx="265430" cy="196215"/>
            </a:xfrm>
            <a:custGeom>
              <a:avLst/>
              <a:gdLst/>
              <a:ahLst/>
              <a:cxnLst/>
              <a:rect l="l" t="t" r="r" b="b"/>
              <a:pathLst>
                <a:path w="265429" h="196214">
                  <a:moveTo>
                    <a:pt x="0" y="126974"/>
                  </a:moveTo>
                  <a:lnTo>
                    <a:pt x="69164" y="196126"/>
                  </a:lnTo>
                  <a:lnTo>
                    <a:pt x="265290" y="0"/>
                  </a:lnTo>
                </a:path>
              </a:pathLst>
            </a:custGeom>
            <a:ln w="30480">
              <a:solidFill>
                <a:srgbClr val="003B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bject 31"/>
            <p:cNvSpPr txBox="1"/>
            <p:nvPr/>
          </p:nvSpPr>
          <p:spPr>
            <a:xfrm>
              <a:off x="9289494" y="4152532"/>
              <a:ext cx="1604645" cy="26924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lang="en-US" sz="1600" b="1" i="0" u="none" strike="noStrike" kern="1200" cap="none" spc="-5" normalizeH="0" baseline="0" noProof="0" dirty="0">
                  <a:ln>
                    <a:noFill/>
                  </a:ln>
                  <a:solidFill>
                    <a:srgbClr val="003B71"/>
                  </a:solidFill>
                  <a:effectLst/>
                  <a:uLnTx/>
                  <a:uFillTx/>
                  <a:latin typeface="Arial"/>
                  <a:ea typeface="+mn-ea"/>
                  <a:cs typeface="Arial"/>
                </a:rPr>
                <a:t>BrainHQ</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grpSp>
      <p:grpSp>
        <p:nvGrpSpPr>
          <p:cNvPr id="41" name="Group 40">
            <a:extLst>
              <a:ext uri="{FF2B5EF4-FFF2-40B4-BE49-F238E27FC236}">
                <a16:creationId xmlns:a16="http://schemas.microsoft.com/office/drawing/2014/main" id="{00F0A065-B2BF-438E-9584-DA5C0F4FF72A}"/>
              </a:ext>
            </a:extLst>
          </p:cNvPr>
          <p:cNvGrpSpPr/>
          <p:nvPr/>
        </p:nvGrpSpPr>
        <p:grpSpPr>
          <a:xfrm>
            <a:off x="4475163" y="4168638"/>
            <a:ext cx="2950316" cy="869086"/>
            <a:chOff x="6157294" y="4168638"/>
            <a:chExt cx="2950316" cy="869086"/>
          </a:xfrm>
        </p:grpSpPr>
        <p:sp>
          <p:nvSpPr>
            <p:cNvPr id="25" name="object 25"/>
            <p:cNvSpPr/>
            <p:nvPr/>
          </p:nvSpPr>
          <p:spPr>
            <a:xfrm>
              <a:off x="8777502" y="4749434"/>
              <a:ext cx="281940" cy="281940"/>
            </a:xfrm>
            <a:custGeom>
              <a:avLst/>
              <a:gdLst/>
              <a:ahLst/>
              <a:cxnLst/>
              <a:rect l="l" t="t" r="r" b="b"/>
              <a:pathLst>
                <a:path w="281940" h="281939">
                  <a:moveTo>
                    <a:pt x="241198" y="0"/>
                  </a:moveTo>
                  <a:lnTo>
                    <a:pt x="40449" y="0"/>
                  </a:lnTo>
                  <a:lnTo>
                    <a:pt x="24704" y="3178"/>
                  </a:lnTo>
                  <a:lnTo>
                    <a:pt x="11847" y="11847"/>
                  </a:lnTo>
                  <a:lnTo>
                    <a:pt x="3178" y="24704"/>
                  </a:lnTo>
                  <a:lnTo>
                    <a:pt x="0" y="40449"/>
                  </a:lnTo>
                  <a:lnTo>
                    <a:pt x="0" y="241198"/>
                  </a:lnTo>
                  <a:lnTo>
                    <a:pt x="3178" y="256943"/>
                  </a:lnTo>
                  <a:lnTo>
                    <a:pt x="11847" y="269800"/>
                  </a:lnTo>
                  <a:lnTo>
                    <a:pt x="24704" y="278469"/>
                  </a:lnTo>
                  <a:lnTo>
                    <a:pt x="40449" y="281647"/>
                  </a:lnTo>
                  <a:lnTo>
                    <a:pt x="241198" y="281647"/>
                  </a:lnTo>
                  <a:lnTo>
                    <a:pt x="256943" y="278469"/>
                  </a:lnTo>
                  <a:lnTo>
                    <a:pt x="269800" y="269800"/>
                  </a:lnTo>
                  <a:lnTo>
                    <a:pt x="278469" y="256943"/>
                  </a:lnTo>
                  <a:lnTo>
                    <a:pt x="281647" y="241198"/>
                  </a:lnTo>
                  <a:lnTo>
                    <a:pt x="281647" y="40449"/>
                  </a:lnTo>
                  <a:lnTo>
                    <a:pt x="278469" y="24704"/>
                  </a:lnTo>
                  <a:lnTo>
                    <a:pt x="269800" y="11847"/>
                  </a:lnTo>
                  <a:lnTo>
                    <a:pt x="256943" y="3178"/>
                  </a:lnTo>
                  <a:lnTo>
                    <a:pt x="241198" y="0"/>
                  </a:lnTo>
                  <a:close/>
                </a:path>
              </a:pathLst>
            </a:custGeom>
            <a:solidFill>
              <a:srgbClr val="B8CB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object 26"/>
            <p:cNvSpPr/>
            <p:nvPr/>
          </p:nvSpPr>
          <p:spPr>
            <a:xfrm>
              <a:off x="8772452" y="4755784"/>
              <a:ext cx="281940" cy="281940"/>
            </a:xfrm>
            <a:custGeom>
              <a:avLst/>
              <a:gdLst/>
              <a:ahLst/>
              <a:cxnLst/>
              <a:rect l="l" t="t" r="r" b="b"/>
              <a:pathLst>
                <a:path w="281940" h="281939">
                  <a:moveTo>
                    <a:pt x="241198" y="281647"/>
                  </a:moveTo>
                  <a:lnTo>
                    <a:pt x="40449" y="281647"/>
                  </a:lnTo>
                  <a:lnTo>
                    <a:pt x="24704" y="278469"/>
                  </a:lnTo>
                  <a:lnTo>
                    <a:pt x="11847" y="269800"/>
                  </a:lnTo>
                  <a:lnTo>
                    <a:pt x="3178" y="256943"/>
                  </a:lnTo>
                  <a:lnTo>
                    <a:pt x="0" y="241198"/>
                  </a:lnTo>
                  <a:lnTo>
                    <a:pt x="0" y="40449"/>
                  </a:lnTo>
                  <a:lnTo>
                    <a:pt x="3178" y="24704"/>
                  </a:lnTo>
                  <a:lnTo>
                    <a:pt x="11847" y="11847"/>
                  </a:lnTo>
                  <a:lnTo>
                    <a:pt x="24704" y="3178"/>
                  </a:lnTo>
                  <a:lnTo>
                    <a:pt x="40449" y="0"/>
                  </a:lnTo>
                  <a:lnTo>
                    <a:pt x="241198" y="0"/>
                  </a:lnTo>
                  <a:lnTo>
                    <a:pt x="256943" y="3178"/>
                  </a:lnTo>
                  <a:lnTo>
                    <a:pt x="269800" y="11847"/>
                  </a:lnTo>
                  <a:lnTo>
                    <a:pt x="278469" y="24704"/>
                  </a:lnTo>
                  <a:lnTo>
                    <a:pt x="281647" y="40449"/>
                  </a:lnTo>
                  <a:lnTo>
                    <a:pt x="281647" y="241198"/>
                  </a:lnTo>
                  <a:lnTo>
                    <a:pt x="278469" y="256943"/>
                  </a:lnTo>
                  <a:lnTo>
                    <a:pt x="269800" y="269800"/>
                  </a:lnTo>
                  <a:lnTo>
                    <a:pt x="256943" y="278469"/>
                  </a:lnTo>
                  <a:lnTo>
                    <a:pt x="241198" y="281647"/>
                  </a:lnTo>
                  <a:close/>
                </a:path>
              </a:pathLst>
            </a:custGeom>
            <a:ln w="10160">
              <a:solidFill>
                <a:srgbClr val="003B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8842180" y="4739710"/>
              <a:ext cx="265430" cy="196215"/>
            </a:xfrm>
            <a:custGeom>
              <a:avLst/>
              <a:gdLst/>
              <a:ahLst/>
              <a:cxnLst/>
              <a:rect l="l" t="t" r="r" b="b"/>
              <a:pathLst>
                <a:path w="265429" h="196214">
                  <a:moveTo>
                    <a:pt x="0" y="126974"/>
                  </a:moveTo>
                  <a:lnTo>
                    <a:pt x="69164" y="196126"/>
                  </a:lnTo>
                  <a:lnTo>
                    <a:pt x="265290" y="0"/>
                  </a:lnTo>
                </a:path>
              </a:pathLst>
            </a:custGeom>
            <a:ln w="30480">
              <a:solidFill>
                <a:srgbClr val="003B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object 31">
              <a:extLst>
                <a:ext uri="{FF2B5EF4-FFF2-40B4-BE49-F238E27FC236}">
                  <a16:creationId xmlns:a16="http://schemas.microsoft.com/office/drawing/2014/main" id="{4A11B00E-36C5-4596-8513-04480584BDAC}"/>
                </a:ext>
              </a:extLst>
            </p:cNvPr>
            <p:cNvSpPr txBox="1"/>
            <p:nvPr/>
          </p:nvSpPr>
          <p:spPr>
            <a:xfrm>
              <a:off x="6157294" y="4168638"/>
              <a:ext cx="1604645" cy="269240"/>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lang="en-US" sz="1600" b="1" i="0" u="none" strike="noStrike" kern="1200" cap="none" spc="-5" normalizeH="0" baseline="0" noProof="0" dirty="0">
                  <a:ln>
                    <a:noFill/>
                  </a:ln>
                  <a:solidFill>
                    <a:srgbClr val="003B71"/>
                  </a:solidFill>
                  <a:effectLst/>
                  <a:uLnTx/>
                  <a:uFillTx/>
                  <a:latin typeface="Arial"/>
                  <a:ea typeface="+mn-ea"/>
                  <a:cs typeface="Arial"/>
                </a:rPr>
                <a:t>Vision </a:t>
              </a:r>
              <a:r>
                <a:rPr kumimoji="0" sz="1600" b="1" i="0" u="none" strike="noStrike" kern="1200" cap="none" spc="0" normalizeH="0" baseline="0" noProof="0" dirty="0">
                  <a:ln>
                    <a:noFill/>
                  </a:ln>
                  <a:solidFill>
                    <a:srgbClr val="003B71"/>
                  </a:solidFill>
                  <a:effectLst/>
                  <a:uLnTx/>
                  <a:uFillTx/>
                  <a:latin typeface="Arial"/>
                  <a:ea typeface="+mn-ea"/>
                  <a:cs typeface="Arial"/>
                </a:rPr>
                <a:t>benefits</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grpSp>
      <p:sp>
        <p:nvSpPr>
          <p:cNvPr id="57" name="object 31">
            <a:extLst>
              <a:ext uri="{FF2B5EF4-FFF2-40B4-BE49-F238E27FC236}">
                <a16:creationId xmlns:a16="http://schemas.microsoft.com/office/drawing/2014/main" id="{F25D1CC5-BF7E-4A6F-942F-D802AB1C8CAE}"/>
              </a:ext>
            </a:extLst>
          </p:cNvPr>
          <p:cNvSpPr txBox="1"/>
          <p:nvPr/>
        </p:nvSpPr>
        <p:spPr>
          <a:xfrm>
            <a:off x="7575455" y="4606165"/>
            <a:ext cx="3055392" cy="50526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lang="en-US" sz="1600" b="1" i="0" u="none" strike="noStrike" kern="1200" cap="none" spc="-5" normalizeH="0" baseline="0" noProof="0" dirty="0">
                <a:ln>
                  <a:noFill/>
                </a:ln>
                <a:solidFill>
                  <a:srgbClr val="003B71"/>
                </a:solidFill>
                <a:effectLst/>
                <a:uLnTx/>
                <a:uFillTx/>
                <a:latin typeface="Arial"/>
                <a:ea typeface="+mn-ea"/>
                <a:cs typeface="Arial"/>
              </a:rPr>
              <a:t>Advance health care directives online tools and classes</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60" name="object 12">
            <a:extLst>
              <a:ext uri="{FF2B5EF4-FFF2-40B4-BE49-F238E27FC236}">
                <a16:creationId xmlns:a16="http://schemas.microsoft.com/office/drawing/2014/main" id="{16EA8206-EDD4-F38B-A6B5-ACD5DD643AFA}"/>
              </a:ext>
            </a:extLst>
          </p:cNvPr>
          <p:cNvSpPr/>
          <p:nvPr/>
        </p:nvSpPr>
        <p:spPr>
          <a:xfrm>
            <a:off x="694231" y="4739710"/>
            <a:ext cx="265430" cy="196215"/>
          </a:xfrm>
          <a:custGeom>
            <a:avLst/>
            <a:gdLst/>
            <a:ahLst/>
            <a:cxnLst/>
            <a:rect l="l" t="t" r="r" b="b"/>
            <a:pathLst>
              <a:path w="265430" h="196214">
                <a:moveTo>
                  <a:pt x="0" y="126974"/>
                </a:moveTo>
                <a:lnTo>
                  <a:pt x="69164" y="196126"/>
                </a:lnTo>
                <a:lnTo>
                  <a:pt x="265290" y="0"/>
                </a:lnTo>
              </a:path>
            </a:pathLst>
          </a:custGeom>
          <a:ln w="30480">
            <a:solidFill>
              <a:srgbClr val="003B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61" name="Picture 60">
            <a:extLst>
              <a:ext uri="{FF2B5EF4-FFF2-40B4-BE49-F238E27FC236}">
                <a16:creationId xmlns:a16="http://schemas.microsoft.com/office/drawing/2014/main" id="{5FD634CE-AED7-C2FB-19A3-DAC106B0842B}"/>
              </a:ext>
            </a:extLst>
          </p:cNvPr>
          <p:cNvPicPr>
            <a:picLocks noChangeAspect="1"/>
          </p:cNvPicPr>
          <p:nvPr/>
        </p:nvPicPr>
        <p:blipFill>
          <a:blip r:embed="rId4"/>
          <a:stretch>
            <a:fillRect/>
          </a:stretch>
        </p:blipFill>
        <p:spPr>
          <a:xfrm>
            <a:off x="4061536" y="4721983"/>
            <a:ext cx="292633" cy="231668"/>
          </a:xfrm>
          <a:prstGeom prst="rect">
            <a:avLst/>
          </a:prstGeom>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ame Body">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emplate/>
  <TotalTime>11321</TotalTime>
  <Words>808</Words>
  <Application>Microsoft Office PowerPoint</Application>
  <PresentationFormat>Widescreen</PresentationFormat>
  <Paragraphs>129</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Bebas Neue Bold</vt:lpstr>
      <vt:lpstr>Calibri</vt:lpstr>
      <vt:lpstr>Times New Roman</vt:lpstr>
      <vt:lpstr>Wingdings</vt:lpstr>
      <vt:lpstr>Office Theme</vt:lpstr>
      <vt:lpstr>Frame Body</vt:lpstr>
      <vt:lpstr>Find your healthy place With care designed to help you thrive</vt:lpstr>
      <vt:lpstr>Integrated care  centered around you</vt:lpstr>
      <vt:lpstr>Support for your total health  and well-being</vt:lpstr>
      <vt:lpstr>PowerPoint Presentation</vt:lpstr>
      <vt:lpstr>Care while traveling</vt:lpstr>
      <vt:lpstr>Added support to help you thrive1</vt:lpstr>
      <vt:lpstr>PowerPoint Presentation</vt:lpstr>
      <vt:lpstr>Summary of Benefits (01/01/24–12/31/24)</vt:lpstr>
      <vt:lpstr>More ways to live healthy</vt:lpstr>
      <vt:lpstr>THANK YOU for your time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your healthy place With care designed to help you thrive</dc:title>
  <dc:creator>Chris Garcés</dc:creator>
  <cp:lastModifiedBy>Darrien Banks</cp:lastModifiedBy>
  <cp:revision>271</cp:revision>
  <dcterms:created xsi:type="dcterms:W3CDTF">2020-10-18T22:53:52Z</dcterms:created>
  <dcterms:modified xsi:type="dcterms:W3CDTF">2024-04-25T16:38:26Z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2020-10-15T00:00:00Z</vt:filetime>
  </property>
  <property fmtid="{D5CDD505-2E9C-101B-9397-08002B2CF9AE}" pid="3" name="Creator">
    <vt:lpwstr>Adobe InDesign 15.1 (Macintosh)</vt:lpwstr>
  </property>
  <property fmtid="{D5CDD505-2E9C-101B-9397-08002B2CF9AE}" pid="4" name="LastSaved">
    <vt:filetime>2020-10-18T00:00:00Z</vt:filetime>
  </property>
</Properties>
</file>