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8" r:id="rId1"/>
  </p:sldMasterIdLst>
  <p:notesMasterIdLst>
    <p:notesMasterId r:id="rId21"/>
  </p:notesMasterIdLst>
  <p:handoutMasterIdLst>
    <p:handoutMasterId r:id="rId22"/>
  </p:handoutMasterIdLst>
  <p:sldIdLst>
    <p:sldId id="257" r:id="rId2"/>
    <p:sldId id="20033" r:id="rId3"/>
    <p:sldId id="274" r:id="rId4"/>
    <p:sldId id="262" r:id="rId5"/>
    <p:sldId id="268" r:id="rId6"/>
    <p:sldId id="2147470633" r:id="rId7"/>
    <p:sldId id="382" r:id="rId8"/>
    <p:sldId id="2147470631" r:id="rId9"/>
    <p:sldId id="2147472108" r:id="rId10"/>
    <p:sldId id="2147472150" r:id="rId11"/>
    <p:sldId id="2147472151" r:id="rId12"/>
    <p:sldId id="2147472152" r:id="rId13"/>
    <p:sldId id="2147309969" r:id="rId14"/>
    <p:sldId id="2147472107" r:id="rId15"/>
    <p:sldId id="2147472174" r:id="rId16"/>
    <p:sldId id="2147472153" r:id="rId17"/>
    <p:sldId id="2147472177" r:id="rId18"/>
    <p:sldId id="2147472189" r:id="rId19"/>
    <p:sldId id="266" r:id="rId20"/>
  </p:sldIdLst>
  <p:sldSz cx="12192000" cy="6858000"/>
  <p:notesSz cx="6858000" cy="9296400"/>
  <p:embeddedFontLst>
    <p:embeddedFont>
      <p:font typeface="Open Sans" panose="020B0606030504020204" pitchFamily="34" charset="0"/>
      <p:regular r:id="rId23"/>
      <p:bold r:id="rId24"/>
      <p:italic r:id="rId25"/>
      <p:boldItalic r:id="rId26"/>
    </p:embeddedFont>
    <p:embeddedFont>
      <p:font typeface="Open Sans Light" panose="020B0306030504020204" pitchFamily="34" charset="0"/>
      <p:regular r:id="rId27"/>
      <p:italic r:id="rId28"/>
    </p:embeddedFont>
    <p:embeddedFont>
      <p:font typeface="Open Sans Medium"/>
      <p:regular r:id="rId29"/>
      <p:bold r:id="rId30"/>
      <p:italic r:id="rId31"/>
      <p:boldItalic r:id="rId32"/>
    </p:embeddedFont>
    <p:embeddedFont>
      <p:font typeface="Open Sans Semibold" panose="020B0706030804020204" pitchFamily="34" charset="0"/>
      <p:bold r:id="rId33"/>
      <p:boldItalic r:id="rId34"/>
    </p:embeddedFont>
    <p:embeddedFont>
      <p:font typeface="Oswald" panose="00000500000000000000" pitchFamily="2" charset="0"/>
      <p:regular r:id="rId35"/>
      <p:bold r:id="rId36"/>
    </p:embeddedFont>
    <p:embeddedFont>
      <p:font typeface="oswald regular" panose="00000500000000000000" pitchFamily="2" charset="0"/>
      <p:regular r:id="rId37"/>
    </p:embeddedFont>
    <p:embeddedFont>
      <p:font typeface="Tenorite" panose="00000500000000000000" pitchFamily="2" charset="0"/>
      <p:regular r:id="rId38"/>
      <p:bold r:id="rId39"/>
      <p:italic r:id="rId40"/>
      <p:boldItalic r:id="rId41"/>
    </p:embeddedFont>
    <p:embeddedFont>
      <p:font typeface="Work Sans" pitchFamily="2" charset="0"/>
      <p:regular r:id="rId42"/>
      <p:bold r:id="rId43"/>
      <p:italic r:id="rId44"/>
      <p:boldItalic r:id="rId45"/>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s, Lindsey H" initials="LLH" lastIdx="7" clrIdx="0"/>
  <p:cmAuthor id="2" name="Blocher, Heather" initials="B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9"/>
    <a:srgbClr val="A02741"/>
    <a:srgbClr val="00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20" autoAdjust="0"/>
    <p:restoredTop sz="96357" autoAdjust="0"/>
  </p:normalViewPr>
  <p:slideViewPr>
    <p:cSldViewPr snapToGrid="0" snapToObjects="1">
      <p:cViewPr varScale="1">
        <p:scale>
          <a:sx n="110" d="100"/>
          <a:sy n="110" d="100"/>
        </p:scale>
        <p:origin x="1032" y="114"/>
      </p:cViewPr>
      <p:guideLst/>
    </p:cSldViewPr>
  </p:slideViewPr>
  <p:outlineViewPr>
    <p:cViewPr>
      <p:scale>
        <a:sx n="60" d="100"/>
        <a:sy n="60"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20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ham, Linda" userId="1421e31c-7b22-4e72-8186-abb59be2dfaa" providerId="ADAL" clId="{6967D423-C276-4FC1-B6C3-8B772E435622}"/>
    <pc:docChg chg="custSel addSld delSld modSld sldOrd">
      <pc:chgData name="Gorham, Linda" userId="1421e31c-7b22-4e72-8186-abb59be2dfaa" providerId="ADAL" clId="{6967D423-C276-4FC1-B6C3-8B772E435622}" dt="2024-04-26T18:50:44.414" v="117" actId="20577"/>
      <pc:docMkLst>
        <pc:docMk/>
      </pc:docMkLst>
      <pc:sldChg chg="modSp mod">
        <pc:chgData name="Gorham, Linda" userId="1421e31c-7b22-4e72-8186-abb59be2dfaa" providerId="ADAL" clId="{6967D423-C276-4FC1-B6C3-8B772E435622}" dt="2024-04-26T18:50:44.414" v="117" actId="20577"/>
        <pc:sldMkLst>
          <pc:docMk/>
          <pc:sldMk cId="1464070023" sldId="257"/>
        </pc:sldMkLst>
        <pc:spChg chg="mod">
          <ac:chgData name="Gorham, Linda" userId="1421e31c-7b22-4e72-8186-abb59be2dfaa" providerId="ADAL" clId="{6967D423-C276-4FC1-B6C3-8B772E435622}" dt="2024-04-26T18:50:44.414" v="117" actId="20577"/>
          <ac:spMkLst>
            <pc:docMk/>
            <pc:sldMk cId="1464070023" sldId="257"/>
            <ac:spMk id="4" creationId="{C83BBB0F-22E4-C744-8CF6-33CB476465BD}"/>
          </ac:spMkLst>
        </pc:spChg>
      </pc:sldChg>
      <pc:sldChg chg="ord">
        <pc:chgData name="Gorham, Linda" userId="1421e31c-7b22-4e72-8186-abb59be2dfaa" providerId="ADAL" clId="{6967D423-C276-4FC1-B6C3-8B772E435622}" dt="2024-04-26T16:58:11.657" v="20"/>
        <pc:sldMkLst>
          <pc:docMk/>
          <pc:sldMk cId="1378732294" sldId="266"/>
        </pc:sldMkLst>
      </pc:sldChg>
      <pc:sldChg chg="del">
        <pc:chgData name="Gorham, Linda" userId="1421e31c-7b22-4e72-8186-abb59be2dfaa" providerId="ADAL" clId="{6967D423-C276-4FC1-B6C3-8B772E435622}" dt="2024-04-26T18:50:05.708" v="109" actId="2696"/>
        <pc:sldMkLst>
          <pc:docMk/>
          <pc:sldMk cId="2134971623" sldId="267"/>
        </pc:sldMkLst>
      </pc:sldChg>
      <pc:sldChg chg="add">
        <pc:chgData name="Gorham, Linda" userId="1421e31c-7b22-4e72-8186-abb59be2dfaa" providerId="ADAL" clId="{6967D423-C276-4FC1-B6C3-8B772E435622}" dt="2024-04-26T18:41:57.499" v="103"/>
        <pc:sldMkLst>
          <pc:docMk/>
          <pc:sldMk cId="3338644849" sldId="382"/>
        </pc:sldMkLst>
      </pc:sldChg>
      <pc:sldChg chg="del">
        <pc:chgData name="Gorham, Linda" userId="1421e31c-7b22-4e72-8186-abb59be2dfaa" providerId="ADAL" clId="{6967D423-C276-4FC1-B6C3-8B772E435622}" dt="2024-04-26T16:49:50.865" v="11" actId="2696"/>
        <pc:sldMkLst>
          <pc:docMk/>
          <pc:sldMk cId="693340887" sldId="2147308736"/>
        </pc:sldMkLst>
      </pc:sldChg>
      <pc:sldChg chg="add">
        <pc:chgData name="Gorham, Linda" userId="1421e31c-7b22-4e72-8186-abb59be2dfaa" providerId="ADAL" clId="{6967D423-C276-4FC1-B6C3-8B772E435622}" dt="2024-04-26T16:48:31.988" v="8"/>
        <pc:sldMkLst>
          <pc:docMk/>
          <pc:sldMk cId="0" sldId="2147309969"/>
        </pc:sldMkLst>
      </pc:sldChg>
      <pc:sldChg chg="addSp delSp modSp add del mod modNotesTx">
        <pc:chgData name="Gorham, Linda" userId="1421e31c-7b22-4e72-8186-abb59be2dfaa" providerId="ADAL" clId="{6967D423-C276-4FC1-B6C3-8B772E435622}" dt="2024-04-26T18:42:15.825" v="104" actId="2696"/>
        <pc:sldMkLst>
          <pc:docMk/>
          <pc:sldMk cId="4014679752" sldId="2147310018"/>
        </pc:sldMkLst>
        <pc:spChg chg="mod">
          <ac:chgData name="Gorham, Linda" userId="1421e31c-7b22-4e72-8186-abb59be2dfaa" providerId="ADAL" clId="{6967D423-C276-4FC1-B6C3-8B772E435622}" dt="2024-04-26T18:03:41.548" v="60" actId="14100"/>
          <ac:spMkLst>
            <pc:docMk/>
            <pc:sldMk cId="4014679752" sldId="2147310018"/>
            <ac:spMk id="3" creationId="{DE1F9B4A-F67F-6890-BE29-60507FF52831}"/>
          </ac:spMkLst>
        </pc:spChg>
        <pc:spChg chg="del mod">
          <ac:chgData name="Gorham, Linda" userId="1421e31c-7b22-4e72-8186-abb59be2dfaa" providerId="ADAL" clId="{6967D423-C276-4FC1-B6C3-8B772E435622}" dt="2024-04-26T18:04:58.480" v="61" actId="478"/>
          <ac:spMkLst>
            <pc:docMk/>
            <pc:sldMk cId="4014679752" sldId="2147310018"/>
            <ac:spMk id="4" creationId="{ABE52602-F203-207B-67BF-C58110C0B98C}"/>
          </ac:spMkLst>
        </pc:spChg>
        <pc:spChg chg="mod">
          <ac:chgData name="Gorham, Linda" userId="1421e31c-7b22-4e72-8186-abb59be2dfaa" providerId="ADAL" clId="{6967D423-C276-4FC1-B6C3-8B772E435622}" dt="2024-04-26T18:14:57.465" v="98" actId="14100"/>
          <ac:spMkLst>
            <pc:docMk/>
            <pc:sldMk cId="4014679752" sldId="2147310018"/>
            <ac:spMk id="12" creationId="{022E1B45-FE6D-FC57-EA8F-D351FA17F5B0}"/>
          </ac:spMkLst>
        </pc:spChg>
        <pc:spChg chg="del mod">
          <ac:chgData name="Gorham, Linda" userId="1421e31c-7b22-4e72-8186-abb59be2dfaa" providerId="ADAL" clId="{6967D423-C276-4FC1-B6C3-8B772E435622}" dt="2024-04-26T17:45:05.148" v="30" actId="478"/>
          <ac:spMkLst>
            <pc:docMk/>
            <pc:sldMk cId="4014679752" sldId="2147310018"/>
            <ac:spMk id="28" creationId="{74437F05-6787-173B-3A86-ACEED922C6EB}"/>
          </ac:spMkLst>
        </pc:spChg>
        <pc:spChg chg="mod">
          <ac:chgData name="Gorham, Linda" userId="1421e31c-7b22-4e72-8186-abb59be2dfaa" providerId="ADAL" clId="{6967D423-C276-4FC1-B6C3-8B772E435622}" dt="2024-04-26T18:14:57.465" v="98" actId="14100"/>
          <ac:spMkLst>
            <pc:docMk/>
            <pc:sldMk cId="4014679752" sldId="2147310018"/>
            <ac:spMk id="33" creationId="{4AF7F7E5-7FA1-5E0E-7245-38803D9B1107}"/>
          </ac:spMkLst>
        </pc:spChg>
        <pc:grpChg chg="mod">
          <ac:chgData name="Gorham, Linda" userId="1421e31c-7b22-4e72-8186-abb59be2dfaa" providerId="ADAL" clId="{6967D423-C276-4FC1-B6C3-8B772E435622}" dt="2024-04-26T18:14:57.465" v="98" actId="14100"/>
          <ac:grpSpMkLst>
            <pc:docMk/>
            <pc:sldMk cId="4014679752" sldId="2147310018"/>
            <ac:grpSpMk id="26" creationId="{1BC918D5-65FB-6E24-5BCF-2B3D632EA0CE}"/>
          </ac:grpSpMkLst>
        </pc:grpChg>
        <pc:grpChg chg="del mod">
          <ac:chgData name="Gorham, Linda" userId="1421e31c-7b22-4e72-8186-abb59be2dfaa" providerId="ADAL" clId="{6967D423-C276-4FC1-B6C3-8B772E435622}" dt="2024-04-26T17:45:05.148" v="30" actId="478"/>
          <ac:grpSpMkLst>
            <pc:docMk/>
            <pc:sldMk cId="4014679752" sldId="2147310018"/>
            <ac:grpSpMk id="32" creationId="{1BB393C6-C598-CE57-974C-82E5E63B18CA}"/>
          </ac:grpSpMkLst>
        </pc:grpChg>
        <pc:grpChg chg="del mod">
          <ac:chgData name="Gorham, Linda" userId="1421e31c-7b22-4e72-8186-abb59be2dfaa" providerId="ADAL" clId="{6967D423-C276-4FC1-B6C3-8B772E435622}" dt="2024-04-26T18:15:08.239" v="100" actId="478"/>
          <ac:grpSpMkLst>
            <pc:docMk/>
            <pc:sldMk cId="4014679752" sldId="2147310018"/>
            <ac:grpSpMk id="41" creationId="{4DD0AA45-BFF5-69F2-3A02-60D4825A8193}"/>
          </ac:grpSpMkLst>
        </pc:grpChg>
        <pc:grpChg chg="mod">
          <ac:chgData name="Gorham, Linda" userId="1421e31c-7b22-4e72-8186-abb59be2dfaa" providerId="ADAL" clId="{6967D423-C276-4FC1-B6C3-8B772E435622}" dt="2024-04-26T18:14:57.465" v="98" actId="14100"/>
          <ac:grpSpMkLst>
            <pc:docMk/>
            <pc:sldMk cId="4014679752" sldId="2147310018"/>
            <ac:grpSpMk id="42" creationId="{8CA32794-B79A-02E2-C79B-8CB39810E996}"/>
          </ac:grpSpMkLst>
        </pc:grpChg>
        <pc:picChg chg="add mod">
          <ac:chgData name="Gorham, Linda" userId="1421e31c-7b22-4e72-8186-abb59be2dfaa" providerId="ADAL" clId="{6967D423-C276-4FC1-B6C3-8B772E435622}" dt="2024-04-26T17:45:49.470" v="58" actId="1076"/>
          <ac:picMkLst>
            <pc:docMk/>
            <pc:sldMk cId="4014679752" sldId="2147310018"/>
            <ac:picMk id="2" creationId="{2755A7D6-BDD4-B5CF-649A-C3CFEF398EAD}"/>
          </ac:picMkLst>
        </pc:picChg>
        <pc:picChg chg="mod">
          <ac:chgData name="Gorham, Linda" userId="1421e31c-7b22-4e72-8186-abb59be2dfaa" providerId="ADAL" clId="{6967D423-C276-4FC1-B6C3-8B772E435622}" dt="2024-04-26T18:14:57.465" v="98" actId="14100"/>
          <ac:picMkLst>
            <pc:docMk/>
            <pc:sldMk cId="4014679752" sldId="2147310018"/>
            <ac:picMk id="6" creationId="{7D4384D1-820F-4D34-651D-5A12814A5B9D}"/>
          </ac:picMkLst>
        </pc:picChg>
        <pc:picChg chg="del mod">
          <ac:chgData name="Gorham, Linda" userId="1421e31c-7b22-4e72-8186-abb59be2dfaa" providerId="ADAL" clId="{6967D423-C276-4FC1-B6C3-8B772E435622}" dt="2024-04-26T17:45:28.453" v="33" actId="478"/>
          <ac:picMkLst>
            <pc:docMk/>
            <pc:sldMk cId="4014679752" sldId="2147310018"/>
            <ac:picMk id="19" creationId="{AA461FAB-E424-F13C-63BF-D4ED984BF0FB}"/>
          </ac:picMkLst>
        </pc:picChg>
      </pc:sldChg>
      <pc:sldChg chg="del">
        <pc:chgData name="Gorham, Linda" userId="1421e31c-7b22-4e72-8186-abb59be2dfaa" providerId="ADAL" clId="{6967D423-C276-4FC1-B6C3-8B772E435622}" dt="2024-04-26T16:56:30.156" v="17" actId="2696"/>
        <pc:sldMkLst>
          <pc:docMk/>
          <pc:sldMk cId="3565838426" sldId="2147470556"/>
        </pc:sldMkLst>
      </pc:sldChg>
      <pc:sldChg chg="del">
        <pc:chgData name="Gorham, Linda" userId="1421e31c-7b22-4e72-8186-abb59be2dfaa" providerId="ADAL" clId="{6967D423-C276-4FC1-B6C3-8B772E435622}" dt="2024-04-26T16:39:01.792" v="3" actId="2696"/>
        <pc:sldMkLst>
          <pc:docMk/>
          <pc:sldMk cId="1629048138" sldId="2147470567"/>
        </pc:sldMkLst>
      </pc:sldChg>
      <pc:sldChg chg="del">
        <pc:chgData name="Gorham, Linda" userId="1421e31c-7b22-4e72-8186-abb59be2dfaa" providerId="ADAL" clId="{6967D423-C276-4FC1-B6C3-8B772E435622}" dt="2024-04-26T16:47:25.921" v="5" actId="2696"/>
        <pc:sldMkLst>
          <pc:docMk/>
          <pc:sldMk cId="1108933795" sldId="2147470568"/>
        </pc:sldMkLst>
      </pc:sldChg>
      <pc:sldChg chg="del">
        <pc:chgData name="Gorham, Linda" userId="1421e31c-7b22-4e72-8186-abb59be2dfaa" providerId="ADAL" clId="{6967D423-C276-4FC1-B6C3-8B772E435622}" dt="2024-04-26T16:47:58.637" v="7" actId="2696"/>
        <pc:sldMkLst>
          <pc:docMk/>
          <pc:sldMk cId="333961105" sldId="2147470569"/>
        </pc:sldMkLst>
      </pc:sldChg>
      <pc:sldChg chg="del">
        <pc:chgData name="Gorham, Linda" userId="1421e31c-7b22-4e72-8186-abb59be2dfaa" providerId="ADAL" clId="{6967D423-C276-4FC1-B6C3-8B772E435622}" dt="2024-04-26T16:48:46.675" v="9" actId="2696"/>
        <pc:sldMkLst>
          <pc:docMk/>
          <pc:sldMk cId="4034354926" sldId="2147470604"/>
        </pc:sldMkLst>
      </pc:sldChg>
      <pc:sldChg chg="del">
        <pc:chgData name="Gorham, Linda" userId="1421e31c-7b22-4e72-8186-abb59be2dfaa" providerId="ADAL" clId="{6967D423-C276-4FC1-B6C3-8B772E435622}" dt="2024-04-26T16:37:46.312" v="1" actId="2696"/>
        <pc:sldMkLst>
          <pc:docMk/>
          <pc:sldMk cId="4217231223" sldId="2147470605"/>
        </pc:sldMkLst>
      </pc:sldChg>
      <pc:sldChg chg="del">
        <pc:chgData name="Gorham, Linda" userId="1421e31c-7b22-4e72-8186-abb59be2dfaa" providerId="ADAL" clId="{6967D423-C276-4FC1-B6C3-8B772E435622}" dt="2024-04-26T16:55:27.544" v="15" actId="2696"/>
        <pc:sldMkLst>
          <pc:docMk/>
          <pc:sldMk cId="1469696141" sldId="2147470620"/>
        </pc:sldMkLst>
      </pc:sldChg>
      <pc:sldChg chg="del">
        <pc:chgData name="Gorham, Linda" userId="1421e31c-7b22-4e72-8186-abb59be2dfaa" providerId="ADAL" clId="{6967D423-C276-4FC1-B6C3-8B772E435622}" dt="2024-04-26T18:50:27.457" v="116" actId="2696"/>
        <pc:sldMkLst>
          <pc:docMk/>
          <pc:sldMk cId="783120776" sldId="2147470621"/>
        </pc:sldMkLst>
      </pc:sldChg>
      <pc:sldChg chg="del">
        <pc:chgData name="Gorham, Linda" userId="1421e31c-7b22-4e72-8186-abb59be2dfaa" providerId="ADAL" clId="{6967D423-C276-4FC1-B6C3-8B772E435622}" dt="2024-04-26T18:49:46.612" v="107" actId="2696"/>
        <pc:sldMkLst>
          <pc:docMk/>
          <pc:sldMk cId="2903255123" sldId="2147470622"/>
        </pc:sldMkLst>
      </pc:sldChg>
      <pc:sldChg chg="del">
        <pc:chgData name="Gorham, Linda" userId="1421e31c-7b22-4e72-8186-abb59be2dfaa" providerId="ADAL" clId="{6967D423-C276-4FC1-B6C3-8B772E435622}" dt="2024-04-26T18:50:18.361" v="113" actId="2696"/>
        <pc:sldMkLst>
          <pc:docMk/>
          <pc:sldMk cId="142754319" sldId="2147470623"/>
        </pc:sldMkLst>
      </pc:sldChg>
      <pc:sldChg chg="del">
        <pc:chgData name="Gorham, Linda" userId="1421e31c-7b22-4e72-8186-abb59be2dfaa" providerId="ADAL" clId="{6967D423-C276-4FC1-B6C3-8B772E435622}" dt="2024-04-26T18:50:15.226" v="112" actId="2696"/>
        <pc:sldMkLst>
          <pc:docMk/>
          <pc:sldMk cId="137419597" sldId="2147470624"/>
        </pc:sldMkLst>
      </pc:sldChg>
      <pc:sldChg chg="del">
        <pc:chgData name="Gorham, Linda" userId="1421e31c-7b22-4e72-8186-abb59be2dfaa" providerId="ADAL" clId="{6967D423-C276-4FC1-B6C3-8B772E435622}" dt="2024-04-26T18:50:12.878" v="111" actId="2696"/>
        <pc:sldMkLst>
          <pc:docMk/>
          <pc:sldMk cId="2287733161" sldId="2147470625"/>
        </pc:sldMkLst>
      </pc:sldChg>
      <pc:sldChg chg="del">
        <pc:chgData name="Gorham, Linda" userId="1421e31c-7b22-4e72-8186-abb59be2dfaa" providerId="ADAL" clId="{6967D423-C276-4FC1-B6C3-8B772E435622}" dt="2024-04-26T18:50:09.846" v="110" actId="2696"/>
        <pc:sldMkLst>
          <pc:docMk/>
          <pc:sldMk cId="3212398373" sldId="2147470626"/>
        </pc:sldMkLst>
      </pc:sldChg>
      <pc:sldChg chg="del">
        <pc:chgData name="Gorham, Linda" userId="1421e31c-7b22-4e72-8186-abb59be2dfaa" providerId="ADAL" clId="{6967D423-C276-4FC1-B6C3-8B772E435622}" dt="2024-04-26T18:49:52.239" v="108" actId="2696"/>
        <pc:sldMkLst>
          <pc:docMk/>
          <pc:sldMk cId="2451514267" sldId="2147470627"/>
        </pc:sldMkLst>
      </pc:sldChg>
      <pc:sldChg chg="del">
        <pc:chgData name="Gorham, Linda" userId="1421e31c-7b22-4e72-8186-abb59be2dfaa" providerId="ADAL" clId="{6967D423-C276-4FC1-B6C3-8B772E435622}" dt="2024-04-26T18:50:23.919" v="115" actId="2696"/>
        <pc:sldMkLst>
          <pc:docMk/>
          <pc:sldMk cId="301922616" sldId="2147470628"/>
        </pc:sldMkLst>
      </pc:sldChg>
      <pc:sldChg chg="del">
        <pc:chgData name="Gorham, Linda" userId="1421e31c-7b22-4e72-8186-abb59be2dfaa" providerId="ADAL" clId="{6967D423-C276-4FC1-B6C3-8B772E435622}" dt="2024-04-26T18:50:20.901" v="114" actId="2696"/>
        <pc:sldMkLst>
          <pc:docMk/>
          <pc:sldMk cId="2657461038" sldId="2147470629"/>
        </pc:sldMkLst>
      </pc:sldChg>
      <pc:sldChg chg="del">
        <pc:chgData name="Gorham, Linda" userId="1421e31c-7b22-4e72-8186-abb59be2dfaa" providerId="ADAL" clId="{6967D423-C276-4FC1-B6C3-8B772E435622}" dt="2024-04-26T18:06:36.858" v="62" actId="2696"/>
        <pc:sldMkLst>
          <pc:docMk/>
          <pc:sldMk cId="526798363" sldId="2147470630"/>
        </pc:sldMkLst>
      </pc:sldChg>
      <pc:sldChg chg="del">
        <pc:chgData name="Gorham, Linda" userId="1421e31c-7b22-4e72-8186-abb59be2dfaa" providerId="ADAL" clId="{6967D423-C276-4FC1-B6C3-8B772E435622}" dt="2024-04-26T16:58:17.642" v="21" actId="2696"/>
        <pc:sldMkLst>
          <pc:docMk/>
          <pc:sldMk cId="1181503783" sldId="2147470634"/>
        </pc:sldMkLst>
      </pc:sldChg>
      <pc:sldChg chg="del">
        <pc:chgData name="Gorham, Linda" userId="1421e31c-7b22-4e72-8186-abb59be2dfaa" providerId="ADAL" clId="{6967D423-C276-4FC1-B6C3-8B772E435622}" dt="2024-04-26T18:49:33.042" v="105" actId="2696"/>
        <pc:sldMkLst>
          <pc:docMk/>
          <pc:sldMk cId="789146278" sldId="2147470635"/>
        </pc:sldMkLst>
      </pc:sldChg>
      <pc:sldChg chg="del">
        <pc:chgData name="Gorham, Linda" userId="1421e31c-7b22-4e72-8186-abb59be2dfaa" providerId="ADAL" clId="{6967D423-C276-4FC1-B6C3-8B772E435622}" dt="2024-04-26T18:49:38.475" v="106" actId="2696"/>
        <pc:sldMkLst>
          <pc:docMk/>
          <pc:sldMk cId="2157539272" sldId="2147470636"/>
        </pc:sldMkLst>
      </pc:sldChg>
      <pc:sldChg chg="add">
        <pc:chgData name="Gorham, Linda" userId="1421e31c-7b22-4e72-8186-abb59be2dfaa" providerId="ADAL" clId="{6967D423-C276-4FC1-B6C3-8B772E435622}" dt="2024-04-26T16:49:45.101" v="10"/>
        <pc:sldMkLst>
          <pc:docMk/>
          <pc:sldMk cId="1930641253" sldId="2147472107"/>
        </pc:sldMkLst>
      </pc:sldChg>
      <pc:sldChg chg="add">
        <pc:chgData name="Gorham, Linda" userId="1421e31c-7b22-4e72-8186-abb59be2dfaa" providerId="ADAL" clId="{6967D423-C276-4FC1-B6C3-8B772E435622}" dt="2024-04-26T16:37:40.576" v="0"/>
        <pc:sldMkLst>
          <pc:docMk/>
          <pc:sldMk cId="0" sldId="2147472108"/>
        </pc:sldMkLst>
      </pc:sldChg>
      <pc:sldChg chg="add">
        <pc:chgData name="Gorham, Linda" userId="1421e31c-7b22-4e72-8186-abb59be2dfaa" providerId="ADAL" clId="{6967D423-C276-4FC1-B6C3-8B772E435622}" dt="2024-04-26T16:38:48.716" v="2"/>
        <pc:sldMkLst>
          <pc:docMk/>
          <pc:sldMk cId="467172079" sldId="2147472150"/>
        </pc:sldMkLst>
      </pc:sldChg>
      <pc:sldChg chg="add">
        <pc:chgData name="Gorham, Linda" userId="1421e31c-7b22-4e72-8186-abb59be2dfaa" providerId="ADAL" clId="{6967D423-C276-4FC1-B6C3-8B772E435622}" dt="2024-04-26T16:39:36.053" v="4"/>
        <pc:sldMkLst>
          <pc:docMk/>
          <pc:sldMk cId="268569993" sldId="2147472151"/>
        </pc:sldMkLst>
      </pc:sldChg>
      <pc:sldChg chg="add">
        <pc:chgData name="Gorham, Linda" userId="1421e31c-7b22-4e72-8186-abb59be2dfaa" providerId="ADAL" clId="{6967D423-C276-4FC1-B6C3-8B772E435622}" dt="2024-04-26T16:47:38.862" v="6"/>
        <pc:sldMkLst>
          <pc:docMk/>
          <pc:sldMk cId="374223377" sldId="2147472152"/>
        </pc:sldMkLst>
      </pc:sldChg>
      <pc:sldChg chg="add">
        <pc:chgData name="Gorham, Linda" userId="1421e31c-7b22-4e72-8186-abb59be2dfaa" providerId="ADAL" clId="{6967D423-C276-4FC1-B6C3-8B772E435622}" dt="2024-04-26T16:53:53.388" v="14"/>
        <pc:sldMkLst>
          <pc:docMk/>
          <pc:sldMk cId="2720848293" sldId="2147472153"/>
        </pc:sldMkLst>
      </pc:sldChg>
      <pc:sldChg chg="modSp add mod">
        <pc:chgData name="Gorham, Linda" userId="1421e31c-7b22-4e72-8186-abb59be2dfaa" providerId="ADAL" clId="{6967D423-C276-4FC1-B6C3-8B772E435622}" dt="2024-04-26T18:23:42.276" v="102" actId="27636"/>
        <pc:sldMkLst>
          <pc:docMk/>
          <pc:sldMk cId="1324306678" sldId="2147472174"/>
        </pc:sldMkLst>
        <pc:spChg chg="mod">
          <ac:chgData name="Gorham, Linda" userId="1421e31c-7b22-4e72-8186-abb59be2dfaa" providerId="ADAL" clId="{6967D423-C276-4FC1-B6C3-8B772E435622}" dt="2024-04-26T18:23:42.276" v="102" actId="27636"/>
          <ac:spMkLst>
            <pc:docMk/>
            <pc:sldMk cId="1324306678" sldId="2147472174"/>
            <ac:spMk id="4" creationId="{DFAC978F-7184-B2C5-E81C-259311DA7E82}"/>
          </ac:spMkLst>
        </pc:spChg>
      </pc:sldChg>
      <pc:sldChg chg="add">
        <pc:chgData name="Gorham, Linda" userId="1421e31c-7b22-4e72-8186-abb59be2dfaa" providerId="ADAL" clId="{6967D423-C276-4FC1-B6C3-8B772E435622}" dt="2024-04-26T16:56:21.263" v="16"/>
        <pc:sldMkLst>
          <pc:docMk/>
          <pc:sldMk cId="716447458" sldId="2147472177"/>
        </pc:sldMkLst>
      </pc:sldChg>
      <pc:sldChg chg="add">
        <pc:chgData name="Gorham, Linda" userId="1421e31c-7b22-4e72-8186-abb59be2dfaa" providerId="ADAL" clId="{6967D423-C276-4FC1-B6C3-8B772E435622}" dt="2024-04-26T16:57:16.843" v="18"/>
        <pc:sldMkLst>
          <pc:docMk/>
          <pc:sldMk cId="2223094921" sldId="2147472189"/>
        </pc:sldMkLst>
      </pc:sldChg>
      <pc:sldMasterChg chg="delSldLayout">
        <pc:chgData name="Gorham, Linda" userId="1421e31c-7b22-4e72-8186-abb59be2dfaa" providerId="ADAL" clId="{6967D423-C276-4FC1-B6C3-8B772E435622}" dt="2024-04-26T16:37:46.312" v="1" actId="2696"/>
        <pc:sldMasterMkLst>
          <pc:docMk/>
          <pc:sldMasterMk cId="1613712067" sldId="2147483718"/>
        </pc:sldMasterMkLst>
        <pc:sldLayoutChg chg="del">
          <pc:chgData name="Gorham, Linda" userId="1421e31c-7b22-4e72-8186-abb59be2dfaa" providerId="ADAL" clId="{6967D423-C276-4FC1-B6C3-8B772E435622}" dt="2024-04-26T16:37:46.312" v="1" actId="2696"/>
          <pc:sldLayoutMkLst>
            <pc:docMk/>
            <pc:sldMasterMk cId="1613712067" sldId="2147483718"/>
            <pc:sldLayoutMk cId="2182918189" sldId="2147483739"/>
          </pc:sldLayoutMkLst>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42900" y="298521"/>
            <a:ext cx="4160520" cy="466434"/>
          </a:xfrm>
          <a:prstGeom prst="rect">
            <a:avLst/>
          </a:prstGeom>
        </p:spPr>
        <p:txBody>
          <a:bodyPr vert="horz" lIns="91440" tIns="45720" rIns="91440" bIns="45720" rtlCol="0"/>
          <a:lstStyle>
            <a:lvl1pPr algn="l">
              <a:defRPr sz="1200"/>
            </a:lvl1pPr>
          </a:lstStyle>
          <a:p>
            <a:endParaRPr lang="en-US" sz="1000" dirty="0">
              <a:latin typeface="Open Sans" charset="0"/>
              <a:ea typeface="Open Sans" charset="0"/>
              <a:cs typeface="Open Sans" charset="0"/>
            </a:endParaRPr>
          </a:p>
        </p:txBody>
      </p:sp>
      <p:sp>
        <p:nvSpPr>
          <p:cNvPr id="4" name="Footer Placeholder 3"/>
          <p:cNvSpPr>
            <a:spLocks noGrp="1"/>
          </p:cNvSpPr>
          <p:nvPr>
            <p:ph type="ftr" sz="quarter" idx="2"/>
          </p:nvPr>
        </p:nvSpPr>
        <p:spPr>
          <a:xfrm>
            <a:off x="342900" y="8829967"/>
            <a:ext cx="2628900" cy="466433"/>
          </a:xfrm>
          <a:prstGeom prst="rect">
            <a:avLst/>
          </a:prstGeom>
        </p:spPr>
        <p:txBody>
          <a:bodyPr vert="horz" lIns="91440" tIns="45720" rIns="91440" bIns="45720" rtlCol="0" anchor="ctr" anchorCtr="0"/>
          <a:lstStyle>
            <a:lvl1pPr algn="l">
              <a:defRPr sz="1200"/>
            </a:lvl1pPr>
          </a:lstStyle>
          <a:p>
            <a:endParaRPr lang="en-US" sz="1000" dirty="0">
              <a:latin typeface="Open Sans" charset="0"/>
              <a:ea typeface="Open Sans" charset="0"/>
              <a:cs typeface="Open Sans" charset="0"/>
            </a:endParaRPr>
          </a:p>
        </p:txBody>
      </p:sp>
      <p:sp>
        <p:nvSpPr>
          <p:cNvPr id="5" name="Slide Number Placeholder 4"/>
          <p:cNvSpPr>
            <a:spLocks noGrp="1"/>
          </p:cNvSpPr>
          <p:nvPr>
            <p:ph type="sldNum" sz="quarter" idx="3"/>
          </p:nvPr>
        </p:nvSpPr>
        <p:spPr>
          <a:xfrm>
            <a:off x="2971805" y="8829967"/>
            <a:ext cx="914401" cy="466433"/>
          </a:xfrm>
          <a:prstGeom prst="rect">
            <a:avLst/>
          </a:prstGeom>
        </p:spPr>
        <p:txBody>
          <a:bodyPr vert="horz" lIns="91440" tIns="45720" rIns="91440" bIns="45720" rtlCol="0" anchor="ctr" anchorCtr="0"/>
          <a:lstStyle>
            <a:lvl1pPr algn="r">
              <a:defRPr sz="1200"/>
            </a:lvl1pPr>
          </a:lstStyle>
          <a:p>
            <a:pPr algn="ctr"/>
            <a:fld id="{52089092-0B54-5E4F-846B-8B18B1AAEB83}" type="slidenum">
              <a:rPr lang="en-US" sz="1000" smtClean="0">
                <a:latin typeface="Open Sans" charset="0"/>
                <a:ea typeface="Open Sans" charset="0"/>
                <a:cs typeface="Open Sans" charset="0"/>
              </a:rPr>
              <a:pPr algn="ctr"/>
              <a:t>‹#›</a:t>
            </a:fld>
            <a:endParaRPr lang="en-US" sz="1000" dirty="0">
              <a:latin typeface="Open Sans" charset="0"/>
              <a:ea typeface="Open Sans" charset="0"/>
              <a:cs typeface="Open Sans"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1625" y="298521"/>
            <a:ext cx="1110618" cy="203410"/>
          </a:xfrm>
          <a:prstGeom prst="rect">
            <a:avLst/>
          </a:prstGeom>
        </p:spPr>
      </p:pic>
      <p:sp>
        <p:nvSpPr>
          <p:cNvPr id="7" name="Date Placeholder 6">
            <a:extLst>
              <a:ext uri="{FF2B5EF4-FFF2-40B4-BE49-F238E27FC236}">
                <a16:creationId xmlns:a16="http://schemas.microsoft.com/office/drawing/2014/main" id="{BF5956C0-247E-274F-949E-861F8FDB972B}"/>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971B8E5-EBE5-2442-B6AC-FBA7F1F30453}" type="datetimeFigureOut">
              <a:rPr lang="en-US" smtClean="0"/>
              <a:t>4/26/2024</a:t>
            </a:fld>
            <a:endParaRPr lang="en-US"/>
          </a:p>
        </p:txBody>
      </p:sp>
    </p:spTree>
    <p:extLst>
      <p:ext uri="{BB962C8B-B14F-4D97-AF65-F5344CB8AC3E}">
        <p14:creationId xmlns:p14="http://schemas.microsoft.com/office/powerpoint/2010/main" val="9775707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1"/>
          <p:cNvSpPr>
            <a:spLocks noGrp="1"/>
          </p:cNvSpPr>
          <p:nvPr>
            <p:ph type="hdr" sz="quarter"/>
          </p:nvPr>
        </p:nvSpPr>
        <p:spPr>
          <a:xfrm>
            <a:off x="0" y="3"/>
            <a:ext cx="2971800" cy="466434"/>
          </a:xfrm>
          <a:prstGeom prst="rect">
            <a:avLst/>
          </a:prstGeom>
        </p:spPr>
        <p:txBody>
          <a:bodyPr vert="horz" lIns="91440" tIns="45720" rIns="91440" bIns="45720" rtlCol="0"/>
          <a:lstStyle>
            <a:lvl1pPr algn="l">
              <a:defRPr sz="1000">
                <a:latin typeface="Open Sans" charset="0"/>
                <a:ea typeface="Open Sans" charset="0"/>
                <a:cs typeface="Open Sans" charset="0"/>
              </a:defRPr>
            </a:lvl1pPr>
          </a:lstStyle>
          <a:p>
            <a:endParaRPr lang="en-US" dirty="0"/>
          </a:p>
        </p:txBody>
      </p:sp>
      <p:sp>
        <p:nvSpPr>
          <p:cNvPr id="9" name="Date Placeholder 2"/>
          <p:cNvSpPr>
            <a:spLocks noGrp="1"/>
          </p:cNvSpPr>
          <p:nvPr>
            <p:ph type="dt" idx="1"/>
          </p:nvPr>
        </p:nvSpPr>
        <p:spPr>
          <a:xfrm>
            <a:off x="0" y="466438"/>
            <a:ext cx="2971800" cy="466434"/>
          </a:xfrm>
          <a:prstGeom prst="rect">
            <a:avLst/>
          </a:prstGeom>
        </p:spPr>
        <p:txBody>
          <a:bodyPr vert="horz" lIns="91440" tIns="45720" rIns="91440" bIns="45720" rtlCol="0"/>
          <a:lstStyle>
            <a:lvl1pPr algn="l">
              <a:defRPr sz="1000">
                <a:latin typeface="Open Sans" charset="0"/>
                <a:ea typeface="Open Sans" charset="0"/>
                <a:cs typeface="Open Sans" charset="0"/>
              </a:defRPr>
            </a:lvl1pPr>
          </a:lstStyle>
          <a:p>
            <a:fld id="{73474CDA-1E93-9D42-BF10-7C4EB7F43B1C}" type="datetimeFigureOut">
              <a:rPr lang="en-US" smtClean="0"/>
              <a:pPr/>
              <a:t>4/26/2024</a:t>
            </a:fld>
            <a:endParaRPr lang="en-US"/>
          </a:p>
        </p:txBody>
      </p:sp>
      <p:sp>
        <p:nvSpPr>
          <p:cNvPr id="10" name="Slide Image Placeholder 3"/>
          <p:cNvSpPr>
            <a:spLocks noGrp="1" noRot="1" noChangeAspect="1"/>
          </p:cNvSpPr>
          <p:nvPr>
            <p:ph type="sldImg" idx="2"/>
          </p:nvPr>
        </p:nvSpPr>
        <p:spPr>
          <a:xfrm>
            <a:off x="280988" y="1254125"/>
            <a:ext cx="6343650" cy="3568700"/>
          </a:xfrm>
          <a:prstGeom prst="rect">
            <a:avLst/>
          </a:prstGeom>
          <a:noFill/>
          <a:ln w="12700">
            <a:solidFill>
              <a:prstClr val="black"/>
            </a:solidFill>
          </a:ln>
        </p:spPr>
        <p:txBody>
          <a:bodyPr vert="horz" lIns="91440" tIns="45720" rIns="91440" bIns="45720" rtlCol="0" anchor="ctr"/>
          <a:lstStyle/>
          <a:p>
            <a:endParaRPr lang="en-US"/>
          </a:p>
        </p:txBody>
      </p:sp>
      <p:sp>
        <p:nvSpPr>
          <p:cNvPr id="11" name="Notes Placeholder 4"/>
          <p:cNvSpPr>
            <a:spLocks noGrp="1"/>
          </p:cNvSpPr>
          <p:nvPr>
            <p:ph type="body" sz="quarter" idx="3"/>
          </p:nvPr>
        </p:nvSpPr>
        <p:spPr>
          <a:xfrm>
            <a:off x="685800" y="5054918"/>
            <a:ext cx="5486400" cy="367982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000">
                <a:latin typeface="Open Sans" charset="0"/>
                <a:ea typeface="Open Sans" charset="0"/>
                <a:cs typeface="Open Sans" charset="0"/>
              </a:defRPr>
            </a:lvl1pPr>
          </a:lstStyle>
          <a:p>
            <a:endParaRPr lang="en-US"/>
          </a:p>
        </p:txBody>
      </p:sp>
      <p:sp>
        <p:nvSpPr>
          <p:cNvPr id="13"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000">
                <a:latin typeface="Open Sans" charset="0"/>
                <a:ea typeface="Open Sans" charset="0"/>
                <a:cs typeface="Open Sans" charset="0"/>
              </a:defRPr>
            </a:lvl1pPr>
          </a:lstStyle>
          <a:p>
            <a:fld id="{A22A5C37-17F9-4B44-9DF9-29AF6E6DBF1A}" type="slidenum">
              <a:rPr lang="en-US" smtClean="0"/>
              <a:pPr/>
              <a:t>‹#›</a:t>
            </a:fld>
            <a:endParaRPr lang="en-US"/>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6891" y="131515"/>
            <a:ext cx="1110618" cy="203410"/>
          </a:xfrm>
          <a:prstGeom prst="rect">
            <a:avLst/>
          </a:prstGeom>
        </p:spPr>
      </p:pic>
    </p:spTree>
    <p:extLst>
      <p:ext uri="{BB962C8B-B14F-4D97-AF65-F5344CB8AC3E}">
        <p14:creationId xmlns:p14="http://schemas.microsoft.com/office/powerpoint/2010/main" val="1297455216"/>
      </p:ext>
    </p:extLst>
  </p:cSld>
  <p:clrMap bg1="lt1" tx1="dk1" bg2="lt2" tx2="dk2" accent1="accent1" accent2="accent2" accent3="accent3" accent4="accent4" accent5="accent5" accent6="accent6" hlink="hlink" folHlink="folHlink"/>
  <p:hf ft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A22A5C37-17F9-4B44-9DF9-29AF6E6DBF1A}" type="slidenum">
              <a:rPr lang="en-US" smtClean="0"/>
              <a:pPr/>
              <a:t>1</a:t>
            </a:fld>
            <a:endParaRPr lang="en-US"/>
          </a:p>
        </p:txBody>
      </p:sp>
    </p:spTree>
    <p:extLst>
      <p:ext uri="{BB962C8B-B14F-4D97-AF65-F5344CB8AC3E}">
        <p14:creationId xmlns:p14="http://schemas.microsoft.com/office/powerpoint/2010/main" val="31595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461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01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321C6-4D56-4C4F-A342-560A2FEBA3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5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dirty="0"/>
              <a:t>Master slide: Title and</a:t>
            </a:r>
            <a:r>
              <a:rPr lang="en-US" baseline="0" dirty="0"/>
              <a:t> Three Column Content</a:t>
            </a:r>
            <a:endParaRPr lang="en-US" dirty="0"/>
          </a:p>
          <a:p>
            <a:endParaRPr lang="en-US" dirty="0"/>
          </a:p>
        </p:txBody>
      </p:sp>
      <p:sp>
        <p:nvSpPr>
          <p:cNvPr id="4" name="Slide Number Placeholder 3"/>
          <p:cNvSpPr>
            <a:spLocks noGrp="1"/>
          </p:cNvSpPr>
          <p:nvPr>
            <p:ph type="sldNum" sz="quarter" idx="10"/>
          </p:nvPr>
        </p:nvSpPr>
        <p:spPr/>
        <p:txBody>
          <a:bodyPr/>
          <a:lstStyle/>
          <a:p>
            <a:fld id="{A22A5C37-17F9-4B44-9DF9-29AF6E6DBF1A}" type="slidenum">
              <a:rPr lang="en-US" smtClean="0"/>
              <a:t>3</a:t>
            </a:fld>
            <a:endParaRPr lang="en-US"/>
          </a:p>
        </p:txBody>
      </p:sp>
    </p:spTree>
    <p:extLst>
      <p:ext uri="{BB962C8B-B14F-4D97-AF65-F5344CB8AC3E}">
        <p14:creationId xmlns:p14="http://schemas.microsoft.com/office/powerpoint/2010/main" val="52463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FAEFCD35-1A88-FF59-4C58-54932007641C}"/>
              </a:ext>
            </a:extLst>
          </p:cNvPr>
          <p:cNvSpPr>
            <a:spLocks noGrp="1" noRot="1" noChangeAspect="1" noTextEdit="1"/>
          </p:cNvSpPr>
          <p:nvPr>
            <p:ph type="sldImg"/>
          </p:nvPr>
        </p:nvSpPr>
        <p:spPr>
          <a:xfrm>
            <a:off x="425450" y="692150"/>
            <a:ext cx="6159500" cy="3463925"/>
          </a:xfrm>
          <a:ln>
            <a:headEnd/>
            <a:tailEnd/>
          </a:ln>
        </p:spPr>
      </p:sp>
      <p:sp>
        <p:nvSpPr>
          <p:cNvPr id="25602" name="Notes Placeholder 2">
            <a:extLst>
              <a:ext uri="{FF2B5EF4-FFF2-40B4-BE49-F238E27FC236}">
                <a16:creationId xmlns:a16="http://schemas.microsoft.com/office/drawing/2014/main" id="{2ED97B68-8683-C920-59F7-775D34BA8751}"/>
              </a:ext>
            </a:extLst>
          </p:cNvPr>
          <p:cNvSpPr txBox="1">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14181A"/>
                </a:solidFill>
                <a:effectLst/>
                <a:latin typeface="-apple-system"/>
              </a:rPr>
              <a:t>Thanks, Emma! and hello everyone! Thanks for joining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14181A"/>
              </a:solidFill>
              <a:effectLst/>
              <a:latin typeface="-apple-system"/>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My name is Stephanie Freeburger and I’m a wellbeing consultant here at CareFirst.</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Today I’m going to walk you through the CareFirst WellBeing app and show you how to access all of the great tools and resources that you can use to support your wellness journey.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wanted to let you know that as a special thank you we will be drawing a winner from today’s attendee list to receive a fun wellness prize. Just our way of saying thank you for joining today to learn about your wellness program.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lets go ahead and get started.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strike="sngStrike">
                <a:solidFill>
                  <a:srgbClr val="14181A"/>
                </a:solidFill>
                <a:effectLst/>
                <a:latin typeface="-apple-system"/>
              </a:rPr>
              <a:t>If you were able to catch any of the </a:t>
            </a:r>
            <a:r>
              <a:rPr lang="en-US" sz="1800" b="0" i="0" strike="sngStrike">
                <a:solidFill>
                  <a:srgbClr val="14181A"/>
                </a:solidFill>
                <a:effectLst/>
                <a:latin typeface="-apple-system"/>
                <a:sym typeface="Wingdings" panose="05000000000000000000" pitchFamily="2" charset="2"/>
              </a:rPr>
              <a:t>relaxation video I was just showing, its called Forest Bathing and can be found in the inspirations section of the CareFirst WellBeing app. More on where to find that and many more in just a moment. </a:t>
            </a:r>
          </a:p>
          <a:p>
            <a:pPr marL="0" marR="0">
              <a:lnSpc>
                <a:spcPct val="107000"/>
              </a:lnSpc>
              <a:spcBef>
                <a:spcPts val="0"/>
              </a:spcBef>
              <a:spcAft>
                <a:spcPts val="800"/>
              </a:spcAft>
            </a:pPr>
            <a:endParaRPr lang="en-US" sz="1800" i="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321C6-4D56-4C4F-A342-560A2FEBA3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3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5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703263"/>
            <a:ext cx="6261100" cy="3522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82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22060070-D6A4-753A-6508-009CBF30FEF6}"/>
              </a:ext>
            </a:extLst>
          </p:cNvPr>
          <p:cNvSpPr>
            <a:spLocks noGrp="1" noRot="1" noChangeAspect="1" noTextEdit="1"/>
          </p:cNvSpPr>
          <p:nvPr>
            <p:ph type="sldImg"/>
          </p:nvPr>
        </p:nvSpPr>
        <p:spPr>
          <a:xfrm>
            <a:off x="425450" y="692150"/>
            <a:ext cx="6159500" cy="3463925"/>
          </a:xfrm>
          <a:ln>
            <a:headEnd/>
            <a:tailEnd/>
          </a:ln>
        </p:spPr>
      </p:sp>
      <p:sp>
        <p:nvSpPr>
          <p:cNvPr id="3" name="Notes Placeholder 2">
            <a:extLst>
              <a:ext uri="{FF2B5EF4-FFF2-40B4-BE49-F238E27FC236}">
                <a16:creationId xmlns:a16="http://schemas.microsoft.com/office/drawing/2014/main" id="{5ABD2190-C3AE-D526-408B-E0D0185AAA56}"/>
              </a:ext>
            </a:extLst>
          </p:cNvPr>
          <p:cNvSpPr>
            <a:spLocks noGrp="1"/>
          </p:cNvSpPr>
          <p:nvPr>
            <p:ph type="body" idx="1"/>
          </p:nvPr>
        </p:nvSpPr>
        <p:spPr/>
        <p:txBody>
          <a:bodyPr spcFirstLastPara="1">
            <a:noAutofit/>
          </a:bodyPr>
          <a:lstStyle/>
          <a:p>
            <a:pPr marL="0" marR="0" lvl="0" indent="0">
              <a:spcBef>
                <a:spcPts val="0"/>
              </a:spcBef>
              <a:spcAft>
                <a:spcPts val="0"/>
              </a:spcAft>
              <a:buFont typeface="Symbol" panose="05050102010706020507" pitchFamily="18" charset="2"/>
              <a:buNone/>
            </a:pPr>
            <a:endParaRPr lang="en-US" sz="1800">
              <a:effectLst/>
              <a:latin typeface="Calibri" panose="020F0502020204030204" pitchFamily="34" charset="0"/>
              <a:ea typeface="Arial" panose="020B0604020202020204" pitchFamily="34" charset="0"/>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6D68BEBB-FE7D-A27C-0418-C82C0D3B0605}"/>
              </a:ext>
            </a:extLst>
          </p:cNvPr>
          <p:cNvSpPr>
            <a:spLocks noGrp="1" noRot="1" noChangeAspect="1" noTextEdit="1"/>
          </p:cNvSpPr>
          <p:nvPr>
            <p:ph type="sldImg"/>
          </p:nvPr>
        </p:nvSpPr>
        <p:spPr>
          <a:xfrm>
            <a:off x="425450" y="692150"/>
            <a:ext cx="6159500" cy="3463925"/>
          </a:xfrm>
          <a:ln>
            <a:headEnd/>
            <a:tailEnd/>
          </a:ln>
        </p:spPr>
      </p:sp>
      <p:sp>
        <p:nvSpPr>
          <p:cNvPr id="94210" name="Notes Placeholder 2">
            <a:extLst>
              <a:ext uri="{FF2B5EF4-FFF2-40B4-BE49-F238E27FC236}">
                <a16:creationId xmlns:a16="http://schemas.microsoft.com/office/drawing/2014/main" id="{7AED66D6-AC43-8B6B-40CC-FD604964B7CF}"/>
              </a:ext>
            </a:extLst>
          </p:cNvPr>
          <p:cNvSpPr txBox="1">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05326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288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2"/>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alphaModFix amt="20000"/>
          </a:blip>
          <a:stretch>
            <a:fillRect/>
          </a:stretch>
        </p:blipFill>
        <p:spPr>
          <a:xfrm>
            <a:off x="1" y="-46173"/>
            <a:ext cx="7500695" cy="3977640"/>
          </a:xfrm>
          <a:prstGeom prst="rect">
            <a:avLst/>
          </a:prstGeom>
        </p:spPr>
      </p:pic>
      <p:pic>
        <p:nvPicPr>
          <p:cNvPr id="13" name="Picture 12"/>
          <p:cNvPicPr>
            <a:picLocks noChangeAspect="1"/>
          </p:cNvPicPr>
          <p:nvPr userDrawn="1"/>
        </p:nvPicPr>
        <p:blipFill>
          <a:blip r:embed="rId3"/>
          <a:stretch>
            <a:fillRect/>
          </a:stretch>
        </p:blipFill>
        <p:spPr>
          <a:xfrm>
            <a:off x="0" y="5828040"/>
            <a:ext cx="12192000" cy="1032933"/>
          </a:xfrm>
          <a:prstGeom prst="rect">
            <a:avLst/>
          </a:prstGeom>
        </p:spPr>
      </p:pic>
      <p:sp>
        <p:nvSpPr>
          <p:cNvPr id="14" name="Content Placeholder 3"/>
          <p:cNvSpPr txBox="1">
            <a:spLocks/>
          </p:cNvSpPr>
          <p:nvPr/>
        </p:nvSpPr>
        <p:spPr>
          <a:xfrm>
            <a:off x="853542" y="6493321"/>
            <a:ext cx="10484915" cy="274320"/>
          </a:xfrm>
          <a:prstGeom prst="rect">
            <a:avLst/>
          </a:prstGeom>
          <a:noFill/>
        </p:spPr>
        <p:txBody>
          <a:bodyPr vert="horz" lIns="0" tIns="0" rIns="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Condensed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Condensed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Condensed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00" b="0" i="0" kern="1200" dirty="0">
                <a:solidFill>
                  <a:schemeClr val="bg1"/>
                </a:solidFill>
                <a:effectLst/>
                <a:latin typeface="Arial" panose="020B0604020202020204" pitchFamily="34" charset="0"/>
                <a:ea typeface="+mn-ea"/>
                <a:cs typeface="Arial" panose="020B0604020202020204" pitchFamily="34" charset="0"/>
              </a:rPr>
              <a:t>CareFirst BlueCross BlueShield is the shared business name of CareFirst of Maryland, Inc. and Group Hospitalization and Medical Services, Inc., which are independent licensees of the Blue Cross and Blue Shield Association.</a:t>
            </a:r>
            <a:br>
              <a:rPr lang="en-US" sz="700" b="0" i="0" kern="1200" dirty="0">
                <a:solidFill>
                  <a:schemeClr val="bg1"/>
                </a:solidFill>
                <a:effectLst/>
                <a:latin typeface="Arial" panose="020B0604020202020204" pitchFamily="34" charset="0"/>
                <a:ea typeface="+mn-ea"/>
                <a:cs typeface="Arial" panose="020B0604020202020204" pitchFamily="34" charset="0"/>
              </a:rPr>
            </a:br>
            <a:r>
              <a:rPr lang="en-US" sz="700" b="0" i="0" kern="1200" dirty="0">
                <a:solidFill>
                  <a:schemeClr val="bg1"/>
                </a:solidFill>
                <a:effectLst/>
                <a:latin typeface="Arial" panose="020B0604020202020204" pitchFamily="34" charset="0"/>
                <a:ea typeface="+mn-ea"/>
                <a:cs typeface="Arial" panose="020B0604020202020204" pitchFamily="34" charset="0"/>
              </a:rPr>
              <a:t> BLUE CROSS</a:t>
            </a:r>
            <a:r>
              <a:rPr lang="en-US" sz="700" b="0" i="0" kern="1200" baseline="30000" dirty="0">
                <a:solidFill>
                  <a:schemeClr val="bg1"/>
                </a:solidFill>
                <a:effectLst/>
                <a:latin typeface="Arial" panose="020B0604020202020204" pitchFamily="34" charset="0"/>
                <a:ea typeface="+mn-ea"/>
                <a:cs typeface="Arial" panose="020B0604020202020204" pitchFamily="34" charset="0"/>
              </a:rPr>
              <a:t>®</a:t>
            </a:r>
            <a:r>
              <a:rPr lang="en-US" sz="700" b="0" i="0" kern="1200" dirty="0">
                <a:solidFill>
                  <a:schemeClr val="bg1"/>
                </a:solidFill>
                <a:effectLst/>
                <a:latin typeface="Arial" panose="020B0604020202020204" pitchFamily="34" charset="0"/>
                <a:ea typeface="+mn-ea"/>
                <a:cs typeface="Arial" panose="020B0604020202020204" pitchFamily="34" charset="0"/>
              </a:rPr>
              <a:t>, BLUE SHIELD</a:t>
            </a:r>
            <a:r>
              <a:rPr lang="en-US" sz="700" b="0" i="0" kern="1200" baseline="30000" dirty="0">
                <a:solidFill>
                  <a:schemeClr val="bg1"/>
                </a:solidFill>
                <a:effectLst/>
                <a:latin typeface="Arial" panose="020B0604020202020204" pitchFamily="34" charset="0"/>
                <a:ea typeface="+mn-ea"/>
                <a:cs typeface="Arial" panose="020B0604020202020204" pitchFamily="34" charset="0"/>
              </a:rPr>
              <a:t>®</a:t>
            </a:r>
            <a:r>
              <a:rPr lang="en-US" sz="700" b="0" i="0" kern="1200" dirty="0">
                <a:solidFill>
                  <a:schemeClr val="bg1"/>
                </a:solidFill>
                <a:effectLst/>
                <a:latin typeface="Arial" panose="020B0604020202020204" pitchFamily="34" charset="0"/>
                <a:ea typeface="+mn-ea"/>
                <a:cs typeface="Arial" panose="020B0604020202020204" pitchFamily="34" charset="0"/>
              </a:rPr>
              <a:t> and the Cross and Shield Symbols are registered service marks of the Blue Cross and Blue Shield Association, an association of independent Blue Cross and Blue Shield Plans.</a:t>
            </a:r>
          </a:p>
        </p:txBody>
      </p:sp>
      <p:sp>
        <p:nvSpPr>
          <p:cNvPr id="17" name="Title 16"/>
          <p:cNvSpPr>
            <a:spLocks noGrp="1"/>
          </p:cNvSpPr>
          <p:nvPr>
            <p:ph type="title" hasCustomPrompt="1"/>
          </p:nvPr>
        </p:nvSpPr>
        <p:spPr>
          <a:xfrm>
            <a:off x="1523999" y="1829333"/>
            <a:ext cx="10058400" cy="1901952"/>
          </a:xfrm>
        </p:spPr>
        <p:txBody>
          <a:bodyPr tIns="0" bIns="182880" anchor="b"/>
          <a:lstStyle>
            <a:lvl1pPr algn="r">
              <a:lnSpc>
                <a:spcPct val="90000"/>
              </a:lnSpc>
              <a:defRPr sz="4800" cap="all" spc="0" baseline="0">
                <a:solidFill>
                  <a:schemeClr val="bg1"/>
                </a:solidFill>
              </a:defRPr>
            </a:lvl1pPr>
          </a:lstStyle>
          <a:p>
            <a:r>
              <a:rPr lang="en-US" dirty="0"/>
              <a:t>TITLE IN ALL CAPS HERE</a:t>
            </a:r>
          </a:p>
        </p:txBody>
      </p:sp>
      <p:sp>
        <p:nvSpPr>
          <p:cNvPr id="19" name="Text Placeholder 18"/>
          <p:cNvSpPr>
            <a:spLocks noGrp="1"/>
          </p:cNvSpPr>
          <p:nvPr>
            <p:ph type="body" sz="quarter" idx="10" hasCustomPrompt="1"/>
          </p:nvPr>
        </p:nvSpPr>
        <p:spPr>
          <a:xfrm>
            <a:off x="1524000" y="3731285"/>
            <a:ext cx="10053551" cy="833541"/>
          </a:xfrm>
        </p:spPr>
        <p:txBody>
          <a:bodyPr tIns="274320"/>
          <a:lstStyle>
            <a:lvl1pPr marL="0" indent="0" algn="r">
              <a:buFontTx/>
              <a:buNone/>
              <a:defRPr sz="2000" i="1" baseline="0">
                <a:solidFill>
                  <a:schemeClr val="accent1"/>
                </a:solidFill>
                <a:latin typeface="Open Sans" charset="0"/>
                <a:ea typeface="Open Sans" charset="0"/>
                <a:cs typeface="Open Sans" charset="0"/>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 only</a:t>
            </a:r>
          </a:p>
        </p:txBody>
      </p:sp>
      <p:sp>
        <p:nvSpPr>
          <p:cNvPr id="21" name="Text Placeholder 20"/>
          <p:cNvSpPr>
            <a:spLocks noGrp="1"/>
          </p:cNvSpPr>
          <p:nvPr>
            <p:ph type="body" sz="quarter" idx="11" hasCustomPrompt="1"/>
          </p:nvPr>
        </p:nvSpPr>
        <p:spPr>
          <a:xfrm>
            <a:off x="7010399" y="4836169"/>
            <a:ext cx="4567151" cy="456477"/>
          </a:xfrm>
        </p:spPr>
        <p:txBody>
          <a:bodyPr tIns="45720" anchor="b" anchorCtr="0"/>
          <a:lstStyle>
            <a:lvl1pPr marL="0" indent="0" algn="r">
              <a:buFontTx/>
              <a:buNone/>
              <a:defRPr sz="1600" cap="all" baseline="0">
                <a:solidFill>
                  <a:schemeClr val="bg1"/>
                </a:solidFill>
                <a:latin typeface="Open Sans" charset="0"/>
                <a:ea typeface="Open Sans" charset="0"/>
                <a:cs typeface="Open Sans" charset="0"/>
              </a:defRPr>
            </a:lvl1pPr>
          </a:lstStyle>
          <a:p>
            <a:pPr lvl="0"/>
            <a:r>
              <a:rPr lang="en-US" dirty="0"/>
              <a:t>ADD DATE IN ALL CAPS</a:t>
            </a:r>
          </a:p>
        </p:txBody>
      </p:sp>
      <p:sp>
        <p:nvSpPr>
          <p:cNvPr id="25" name="Footer Placeholder 24"/>
          <p:cNvSpPr>
            <a:spLocks noGrp="1"/>
          </p:cNvSpPr>
          <p:nvPr>
            <p:ph type="ftr" sz="quarter" idx="13"/>
          </p:nvPr>
        </p:nvSpPr>
        <p:spPr>
          <a:xfrm>
            <a:off x="9753170" y="5437232"/>
            <a:ext cx="1833835" cy="246221"/>
          </a:xfrm>
        </p:spPr>
        <p:txBody>
          <a:bodyPr/>
          <a:lstStyle>
            <a:lvl1pPr>
              <a:defRPr baseline="0">
                <a:solidFill>
                  <a:schemeClr val="accent4"/>
                </a:solidFill>
                <a:latin typeface="Open Sans" charset="0"/>
                <a:ea typeface="Open Sans" charset="0"/>
                <a:cs typeface="Open Sans" charset="0"/>
              </a:defRPr>
            </a:lvl1pPr>
          </a:lstStyle>
          <a:p>
            <a:pPr algn="r"/>
            <a:r>
              <a:rPr lang="en-US" dirty="0"/>
              <a:t>Proprietary and Confidential</a:t>
            </a:r>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20333" y="1097280"/>
            <a:ext cx="3657600" cy="566096"/>
          </a:xfrm>
          <a:prstGeom prst="rect">
            <a:avLst/>
          </a:prstGeom>
        </p:spPr>
      </p:pic>
      <p:sp>
        <p:nvSpPr>
          <p:cNvPr id="18" name="wafer">
            <a:extLst>
              <a:ext uri="{FF2B5EF4-FFF2-40B4-BE49-F238E27FC236}">
                <a16:creationId xmlns:a16="http://schemas.microsoft.com/office/drawing/2014/main" id="{8CB67199-C008-4608-82A4-EFE74991F97E}"/>
              </a:ext>
            </a:extLst>
          </p:cNvPr>
          <p:cNvSpPr/>
          <p:nvPr userDrawn="1"/>
        </p:nvSpPr>
        <p:spPr>
          <a:xfrm>
            <a:off x="10663150" y="371966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7321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age Number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B78909-AD19-9F4F-AC62-3359F95B2FCB}"/>
              </a:ext>
            </a:extLst>
          </p:cNvPr>
          <p:cNvSpPr>
            <a:spLocks noGrp="1"/>
          </p:cNvSpPr>
          <p:nvPr>
            <p:ph type="dt" sz="half" idx="10"/>
          </p:nvPr>
        </p:nvSpPr>
        <p:spPr/>
        <p:txBody>
          <a:bodyPr/>
          <a:lstStyle/>
          <a:p>
            <a:fld id="{AB13E28B-10A6-BE48-8CF8-0D4804B9F7DF}" type="datetime1">
              <a:rPr lang="en-US" smtClean="0"/>
              <a:t>4/26/2024</a:t>
            </a:fld>
            <a:endParaRPr lang="en-US" dirty="0"/>
          </a:p>
        </p:txBody>
      </p:sp>
      <p:sp>
        <p:nvSpPr>
          <p:cNvPr id="6" name="Footer Placeholder 5">
            <a:extLst>
              <a:ext uri="{FF2B5EF4-FFF2-40B4-BE49-F238E27FC236}">
                <a16:creationId xmlns:a16="http://schemas.microsoft.com/office/drawing/2014/main" id="{1EC26C33-2420-EE45-B224-2703DE868B7A}"/>
              </a:ext>
            </a:extLst>
          </p:cNvPr>
          <p:cNvSpPr>
            <a:spLocks noGrp="1"/>
          </p:cNvSpPr>
          <p:nvPr>
            <p:ph type="ftr" sz="quarter" idx="11"/>
          </p:nvPr>
        </p:nvSpPr>
        <p:spPr/>
        <p:txBody>
          <a:bodyPr/>
          <a:lstStyle/>
          <a:p>
            <a:pPr algn="r"/>
            <a:r>
              <a:rPr lang="en-US"/>
              <a:t>Proprietary and Confidential</a:t>
            </a:r>
            <a:endParaRPr lang="en-US" dirty="0"/>
          </a:p>
        </p:txBody>
      </p:sp>
      <p:sp>
        <p:nvSpPr>
          <p:cNvPr id="7" name="Slide Number Placeholder 6">
            <a:extLst>
              <a:ext uri="{FF2B5EF4-FFF2-40B4-BE49-F238E27FC236}">
                <a16:creationId xmlns:a16="http://schemas.microsoft.com/office/drawing/2014/main" id="{E612835F-704D-CA4A-B4F4-3438CCCF71C9}"/>
              </a:ext>
            </a:extLst>
          </p:cNvPr>
          <p:cNvSpPr>
            <a:spLocks noGrp="1"/>
          </p:cNvSpPr>
          <p:nvPr>
            <p:ph type="sldNum" sz="quarter" idx="12"/>
          </p:nvPr>
        </p:nvSpPr>
        <p:spPr/>
        <p:txBody>
          <a:bodyPr/>
          <a:lstStyle/>
          <a:p>
            <a:fld id="{D3406041-D039-9948-9583-1296FE9D3272}" type="slidenum">
              <a:rPr lang="en-US" smtClean="0"/>
              <a:pPr/>
              <a:t>‹#›</a:t>
            </a:fld>
            <a:endParaRPr lang="en-US" dirty="0"/>
          </a:p>
        </p:txBody>
      </p:sp>
    </p:spTree>
    <p:extLst>
      <p:ext uri="{BB962C8B-B14F-4D97-AF65-F5344CB8AC3E}">
        <p14:creationId xmlns:p14="http://schemas.microsoft.com/office/powerpoint/2010/main" val="211085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clusion Alternate">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alphaModFix amt="10000"/>
          </a:blip>
          <a:stretch>
            <a:fillRect/>
          </a:stretch>
        </p:blipFill>
        <p:spPr>
          <a:xfrm>
            <a:off x="1" y="-46173"/>
            <a:ext cx="7500695" cy="3977640"/>
          </a:xfrm>
          <a:prstGeom prst="rect">
            <a:avLst/>
          </a:prstGeom>
        </p:spPr>
      </p:pic>
      <p:pic>
        <p:nvPicPr>
          <p:cNvPr id="12" name="Picture 11"/>
          <p:cNvPicPr>
            <a:picLocks noChangeAspect="1"/>
          </p:cNvPicPr>
          <p:nvPr/>
        </p:nvPicPr>
        <p:blipFill>
          <a:blip r:embed="rId3">
            <a:alphaModFix amt="30000"/>
          </a:blip>
          <a:stretch>
            <a:fillRect/>
          </a:stretch>
        </p:blipFill>
        <p:spPr>
          <a:xfrm>
            <a:off x="0" y="5828040"/>
            <a:ext cx="12192000" cy="1032933"/>
          </a:xfrm>
          <a:prstGeom prst="rect">
            <a:avLst/>
          </a:prstGeom>
        </p:spPr>
      </p:pic>
      <p:sp>
        <p:nvSpPr>
          <p:cNvPr id="11" name="Text Placeholder 20"/>
          <p:cNvSpPr>
            <a:spLocks noGrp="1"/>
          </p:cNvSpPr>
          <p:nvPr>
            <p:ph type="body" sz="quarter" idx="11" hasCustomPrompt="1"/>
          </p:nvPr>
        </p:nvSpPr>
        <p:spPr>
          <a:xfrm>
            <a:off x="3352800" y="4534807"/>
            <a:ext cx="8229600" cy="1293233"/>
          </a:xfrm>
        </p:spPr>
        <p:txBody>
          <a:bodyPr tIns="0"/>
          <a:lstStyle>
            <a:lvl1pPr marL="0" indent="0" algn="r">
              <a:lnSpc>
                <a:spcPct val="100000"/>
              </a:lnSpc>
              <a:spcAft>
                <a:spcPts val="0"/>
              </a:spcAft>
              <a:buFontTx/>
              <a:buNone/>
              <a:defRPr sz="1600" cap="all" baseline="0">
                <a:solidFill>
                  <a:schemeClr val="tx2"/>
                </a:solidFill>
              </a:defRPr>
            </a:lvl1pPr>
          </a:lstStyle>
          <a:p>
            <a:pPr lvl="0"/>
            <a:r>
              <a:rPr lang="en-US" dirty="0"/>
              <a:t>ADD NAME AND EMAIL/PHONE HERE</a:t>
            </a:r>
          </a:p>
        </p:txBody>
      </p:sp>
      <p:sp>
        <p:nvSpPr>
          <p:cNvPr id="13" name="Title 16"/>
          <p:cNvSpPr txBox="1">
            <a:spLocks/>
          </p:cNvSpPr>
          <p:nvPr/>
        </p:nvSpPr>
        <p:spPr>
          <a:xfrm>
            <a:off x="2479105" y="2372187"/>
            <a:ext cx="9141777" cy="1500092"/>
          </a:xfrm>
          <a:prstGeom prst="rect">
            <a:avLst/>
          </a:prstGeom>
        </p:spPr>
        <p:txBody>
          <a:bodyPr vert="horz" lIns="0" tIns="0" rIns="0" bIns="0" rtlCol="0" anchor="b" anchorCtr="0">
            <a:noAutofit/>
          </a:bodyPr>
          <a:lstStyle>
            <a:lvl1pPr algn="r" defTabSz="457120" rtl="0" eaLnBrk="1" latinLnBrk="0" hangingPunct="1">
              <a:lnSpc>
                <a:spcPts val="3200"/>
              </a:lnSpc>
              <a:spcBef>
                <a:spcPct val="0"/>
              </a:spcBef>
              <a:buNone/>
              <a:tabLst/>
              <a:defRPr sz="4200" kern="1200" cap="none" spc="-100" baseline="0">
                <a:solidFill>
                  <a:schemeClr val="bg1"/>
                </a:solidFill>
                <a:latin typeface="Tw Cen MT Condensed" charset="0"/>
                <a:ea typeface="Tw Cen MT Condensed" charset="0"/>
                <a:cs typeface="Tw Cen MT Condensed" charset="0"/>
              </a:defRPr>
            </a:lvl1pPr>
          </a:lstStyle>
          <a:p>
            <a:pPr>
              <a:lnSpc>
                <a:spcPct val="70000"/>
              </a:lnSpc>
            </a:pPr>
            <a:r>
              <a:rPr lang="en-US" sz="4800" cap="all" spc="0" baseline="0" dirty="0">
                <a:solidFill>
                  <a:schemeClr val="tx2"/>
                </a:solidFill>
                <a:latin typeface="Oswald Regular" charset="0"/>
              </a:rPr>
              <a:t>THANK YOU</a:t>
            </a:r>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19950" y="1097280"/>
            <a:ext cx="3657600" cy="566101"/>
          </a:xfrm>
          <a:prstGeom prst="rect">
            <a:avLst/>
          </a:prstGeom>
        </p:spPr>
      </p:pic>
      <p:sp>
        <p:nvSpPr>
          <p:cNvPr id="2" name="Date Placeholder 1">
            <a:extLst>
              <a:ext uri="{FF2B5EF4-FFF2-40B4-BE49-F238E27FC236}">
                <a16:creationId xmlns:a16="http://schemas.microsoft.com/office/drawing/2014/main" id="{4DE6C105-F158-4B4D-8568-3DAE6C914154}"/>
              </a:ext>
            </a:extLst>
          </p:cNvPr>
          <p:cNvSpPr>
            <a:spLocks noGrp="1"/>
          </p:cNvSpPr>
          <p:nvPr>
            <p:ph type="dt" sz="half" idx="12"/>
          </p:nvPr>
        </p:nvSpPr>
        <p:spPr/>
        <p:txBody>
          <a:bodyPr/>
          <a:lstStyle/>
          <a:p>
            <a:fld id="{AB13E28B-10A6-BE48-8CF8-0D4804B9F7DF}" type="datetime1">
              <a:rPr lang="en-US" smtClean="0"/>
              <a:t>4/26/2024</a:t>
            </a:fld>
            <a:endParaRPr lang="en-US" dirty="0"/>
          </a:p>
        </p:txBody>
      </p:sp>
      <p:sp>
        <p:nvSpPr>
          <p:cNvPr id="3" name="Footer Placeholder 2">
            <a:extLst>
              <a:ext uri="{FF2B5EF4-FFF2-40B4-BE49-F238E27FC236}">
                <a16:creationId xmlns:a16="http://schemas.microsoft.com/office/drawing/2014/main" id="{E7C344E8-2602-424F-B70E-D658F9E15C0C}"/>
              </a:ext>
            </a:extLst>
          </p:cNvPr>
          <p:cNvSpPr>
            <a:spLocks noGrp="1"/>
          </p:cNvSpPr>
          <p:nvPr>
            <p:ph type="ftr" sz="quarter" idx="13"/>
          </p:nvPr>
        </p:nvSpPr>
        <p:spPr/>
        <p:txBody>
          <a:bodyPr/>
          <a:lstStyle/>
          <a:p>
            <a:pPr algn="r"/>
            <a:r>
              <a:rPr lang="en-US"/>
              <a:t>Proprietary and Confidential</a:t>
            </a:r>
            <a:endParaRPr lang="en-US" dirty="0"/>
          </a:p>
        </p:txBody>
      </p:sp>
      <p:sp>
        <p:nvSpPr>
          <p:cNvPr id="4" name="Slide Number Placeholder 3">
            <a:extLst>
              <a:ext uri="{FF2B5EF4-FFF2-40B4-BE49-F238E27FC236}">
                <a16:creationId xmlns:a16="http://schemas.microsoft.com/office/drawing/2014/main" id="{19E8B240-B39F-F047-981F-B82323176FED}"/>
              </a:ext>
            </a:extLst>
          </p:cNvPr>
          <p:cNvSpPr>
            <a:spLocks noGrp="1"/>
          </p:cNvSpPr>
          <p:nvPr>
            <p:ph type="sldNum" sz="quarter" idx="14"/>
          </p:nvPr>
        </p:nvSpPr>
        <p:spPr/>
        <p:txBody>
          <a:bodyPr/>
          <a:lstStyle/>
          <a:p>
            <a:fld id="{D3406041-D039-9948-9583-1296FE9D3272}" type="slidenum">
              <a:rPr lang="en-US" smtClean="0"/>
              <a:pPr/>
              <a:t>‹#›</a:t>
            </a:fld>
            <a:endParaRPr lang="en-US" dirty="0"/>
          </a:p>
        </p:txBody>
      </p:sp>
      <p:sp>
        <p:nvSpPr>
          <p:cNvPr id="17" name="wafer">
            <a:extLst>
              <a:ext uri="{FF2B5EF4-FFF2-40B4-BE49-F238E27FC236}">
                <a16:creationId xmlns:a16="http://schemas.microsoft.com/office/drawing/2014/main" id="{E1CAD5B3-FC51-4146-915F-6B11FEAFA4BF}"/>
              </a:ext>
            </a:extLst>
          </p:cNvPr>
          <p:cNvSpPr/>
          <p:nvPr userDrawn="1"/>
        </p:nvSpPr>
        <p:spPr>
          <a:xfrm>
            <a:off x="10668000" y="3997056"/>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760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ior - Subhead + Bod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p:nvPr>
        </p:nvSpPr>
        <p:spPr>
          <a:xfrm>
            <a:off x="487680" y="2290273"/>
            <a:ext cx="11216643" cy="3829544"/>
          </a:xfrm>
          <a:prstGeom prst="rect">
            <a:avLst/>
          </a:prstGeom>
        </p:spPr>
        <p:txBody>
          <a:bodyPr lIns="0" tIns="0" rIns="0" bIns="0">
            <a:noAutofit/>
          </a:bodyPr>
          <a:lstStyle>
            <a:lvl1pPr marL="243761" indent="-243761">
              <a:lnSpc>
                <a:spcPct val="100000"/>
              </a:lnSpc>
              <a:spcAft>
                <a:spcPts val="1067"/>
              </a:spcAft>
              <a:buClr>
                <a:srgbClr val="0099CC"/>
              </a:buClr>
              <a:buSzPct val="80000"/>
              <a:buFont typeface="Wingdings" pitchFamily="2" charset="2"/>
              <a:buChar char="§"/>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522" indent="-243761">
              <a:lnSpc>
                <a:spcPct val="100000"/>
              </a:lnSpc>
              <a:spcAft>
                <a:spcPts val="1067"/>
              </a:spcAft>
              <a:buClr>
                <a:srgbClr val="0099CC"/>
              </a:buClr>
              <a:buSzPct val="80000"/>
              <a:buFont typeface="Courier New" panose="02070309020205020404" pitchFamily="49" charset="0"/>
              <a:buChar char="o"/>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283" indent="-243761">
              <a:lnSpc>
                <a:spcPct val="100000"/>
              </a:lnSpc>
              <a:spcAft>
                <a:spcPts val="1067"/>
              </a:spcAft>
              <a:buClr>
                <a:srgbClr val="0099CC"/>
              </a:buClr>
              <a:buSzPct val="80000"/>
              <a:buFont typeface="Arial" panose="020B0604020202020204" pitchFamily="34" charset="0"/>
              <a:buChar char="•"/>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043" indent="-243761">
              <a:lnSpc>
                <a:spcPct val="100000"/>
              </a:lnSpc>
              <a:spcAft>
                <a:spcPts val="1067"/>
              </a:spcAft>
              <a:buClr>
                <a:srgbClr val="0099CC"/>
              </a:buClr>
              <a:buSzPct val="80000"/>
              <a:buFont typeface="Wingdings" pitchFamily="2" charset="2"/>
              <a:buChar char="§"/>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8804" indent="-243761">
              <a:lnSpc>
                <a:spcPct val="100000"/>
              </a:lnSpc>
              <a:spcAft>
                <a:spcPts val="1067"/>
              </a:spcAft>
              <a:buClr>
                <a:srgbClr val="0099CC"/>
              </a:buClr>
              <a:buSzPct val="80000"/>
              <a:buFont typeface="Courier New" panose="02070309020205020404" pitchFamily="49" charset="0"/>
              <a:buChar char="o"/>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19;p2">
            <a:extLst>
              <a:ext uri="{FF2B5EF4-FFF2-40B4-BE49-F238E27FC236}">
                <a16:creationId xmlns:a16="http://schemas.microsoft.com/office/drawing/2014/main" id="{B0655F71-2F10-BE03-E9E0-D32C9DAD3A80}"/>
              </a:ext>
            </a:extLst>
          </p:cNvPr>
          <p:cNvSpPr txBox="1">
            <a:spLocks noGrp="1"/>
          </p:cNvSpPr>
          <p:nvPr>
            <p:ph type="title" idx="3" hasCustomPrompt="1"/>
          </p:nvPr>
        </p:nvSpPr>
        <p:spPr>
          <a:xfrm>
            <a:off x="-1" y="242444"/>
            <a:ext cx="9448800"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6">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INTERIOR SLIDE ADJUST TEXT BOX TO TITLE</a:t>
            </a:r>
          </a:p>
        </p:txBody>
      </p:sp>
      <p:pic>
        <p:nvPicPr>
          <p:cNvPr id="12" name="Google Shape;15;p2">
            <a:extLst>
              <a:ext uri="{FF2B5EF4-FFF2-40B4-BE49-F238E27FC236}">
                <a16:creationId xmlns:a16="http://schemas.microsoft.com/office/drawing/2014/main" id="{54805560-50BD-421A-4558-410722A29333}"/>
              </a:ext>
            </a:extLst>
          </p:cNvPr>
          <p:cNvPicPr preferRelativeResize="0"/>
          <p:nvPr/>
        </p:nvPicPr>
        <p:blipFill rotWithShape="1">
          <a:blip r:embed="rId2" cstate="email">
            <a:extLst>
              <a:ext uri="{28A0092B-C50C-407E-A947-70E740481C1C}">
                <a14:useLocalDpi xmlns:a14="http://schemas.microsoft.com/office/drawing/2010/main" val="0"/>
              </a:ext>
            </a:extLst>
          </a:blip>
          <a:srcRect/>
          <a:stretch/>
        </p:blipFill>
        <p:spPr>
          <a:xfrm>
            <a:off x="10243076" y="6363658"/>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2" y="6495800"/>
            <a:ext cx="4785191" cy="143565"/>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8804"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1" name="Text Placeholder 10">
            <a:extLst>
              <a:ext uri="{FF2B5EF4-FFF2-40B4-BE49-F238E27FC236}">
                <a16:creationId xmlns:a16="http://schemas.microsoft.com/office/drawing/2014/main" id="{47B0EAA1-D3F3-61CF-22F8-E9D118452F89}"/>
              </a:ext>
            </a:extLst>
          </p:cNvPr>
          <p:cNvSpPr>
            <a:spLocks noGrp="1"/>
          </p:cNvSpPr>
          <p:nvPr>
            <p:ph type="body" sz="quarter" idx="12" hasCustomPrompt="1"/>
          </p:nvPr>
        </p:nvSpPr>
        <p:spPr>
          <a:xfrm>
            <a:off x="486834" y="1644527"/>
            <a:ext cx="11216643" cy="378091"/>
          </a:xfrm>
        </p:spPr>
        <p:txBody>
          <a:bodyPr>
            <a:noAutofit/>
          </a:bodyPr>
          <a:lstStyle>
            <a:lvl1pPr marL="0" indent="0">
              <a:lnSpc>
                <a:spcPct val="90000"/>
              </a:lnSpc>
              <a:buNone/>
              <a:defRPr sz="3199" b="0" i="0">
                <a:solidFill>
                  <a:schemeClr val="bg2"/>
                </a:solidFill>
                <a:latin typeface="Oswald" pitchFamily="2" charset="77"/>
              </a:defRPr>
            </a:lvl1pPr>
            <a:lvl2pPr marL="795608" indent="0">
              <a:lnSpc>
                <a:spcPct val="100000"/>
              </a:lnSpc>
              <a:buNone/>
              <a:defRPr>
                <a:solidFill>
                  <a:schemeClr val="tx1"/>
                </a:solidFill>
              </a:defRPr>
            </a:lvl2pPr>
            <a:lvl3pPr marL="1405010" indent="0">
              <a:lnSpc>
                <a:spcPct val="100000"/>
              </a:lnSpc>
              <a:buNone/>
              <a:defRPr>
                <a:solidFill>
                  <a:schemeClr val="tx1"/>
                </a:solidFill>
              </a:defRPr>
            </a:lvl3pPr>
            <a:lvl4pPr marL="2014411" indent="0">
              <a:lnSpc>
                <a:spcPct val="100000"/>
              </a:lnSpc>
              <a:buNone/>
              <a:defRPr>
                <a:solidFill>
                  <a:schemeClr val="tx1"/>
                </a:solidFill>
              </a:defRPr>
            </a:lvl4pPr>
            <a:lvl5pPr marL="2623814" indent="0">
              <a:lnSpc>
                <a:spcPct val="100000"/>
              </a:lnSpc>
              <a:buNone/>
              <a:defRPr>
                <a:solidFill>
                  <a:schemeClr val="tx1"/>
                </a:solidFill>
              </a:defRPr>
            </a:lvl5pPr>
          </a:lstStyle>
          <a:p>
            <a:pPr lvl="0"/>
            <a:r>
              <a:rPr lang="en-US"/>
              <a:t>Subtitle goes here use sentence case maximum length one line.</a:t>
            </a:r>
          </a:p>
        </p:txBody>
      </p:sp>
    </p:spTree>
    <p:extLst>
      <p:ext uri="{BB962C8B-B14F-4D97-AF65-F5344CB8AC3E}">
        <p14:creationId xmlns:p14="http://schemas.microsoft.com/office/powerpoint/2010/main" val="2978071266"/>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ior - Bod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p:nvPr>
        </p:nvSpPr>
        <p:spPr>
          <a:xfrm>
            <a:off x="487680" y="1644528"/>
            <a:ext cx="11216643" cy="4475293"/>
          </a:xfrm>
          <a:prstGeom prst="rect">
            <a:avLst/>
          </a:prstGeom>
        </p:spPr>
        <p:txBody>
          <a:bodyPr lIns="0" tIns="0" rIns="0" bIns="0">
            <a:noAutofit/>
          </a:bodyPr>
          <a:lstStyle>
            <a:lvl1pPr marL="243688" indent="-243688">
              <a:lnSpc>
                <a:spcPct val="100000"/>
              </a:lnSpc>
              <a:spcAft>
                <a:spcPts val="1067"/>
              </a:spcAft>
              <a:buClr>
                <a:srgbClr val="0099CC"/>
              </a:buClr>
              <a:buSzPct val="80000"/>
              <a:buFont typeface="Wingdings" pitchFamily="2" charset="2"/>
              <a:buChar char="§"/>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376" indent="-243688">
              <a:lnSpc>
                <a:spcPct val="100000"/>
              </a:lnSpc>
              <a:spcAft>
                <a:spcPts val="1067"/>
              </a:spcAft>
              <a:buClr>
                <a:srgbClr val="0099CC"/>
              </a:buClr>
              <a:buSzPct val="80000"/>
              <a:buFont typeface="Courier New" panose="02070309020205020404" pitchFamily="49" charset="0"/>
              <a:buChar char="o"/>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064" indent="-243688">
              <a:lnSpc>
                <a:spcPct val="100000"/>
              </a:lnSpc>
              <a:spcAft>
                <a:spcPts val="1067"/>
              </a:spcAft>
              <a:buClr>
                <a:srgbClr val="0099CC"/>
              </a:buClr>
              <a:buSzPct val="80000"/>
              <a:buFont typeface="Arial" panose="020B0604020202020204" pitchFamily="34" charset="0"/>
              <a:buChar char="•"/>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4750" indent="-243688">
              <a:lnSpc>
                <a:spcPct val="100000"/>
              </a:lnSpc>
              <a:spcAft>
                <a:spcPts val="1067"/>
              </a:spcAft>
              <a:buClr>
                <a:srgbClr val="0099CC"/>
              </a:buClr>
              <a:buSzPct val="80000"/>
              <a:buFont typeface="Wingdings" pitchFamily="2" charset="2"/>
              <a:buChar char="§"/>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8438" indent="-243688">
              <a:lnSpc>
                <a:spcPct val="100000"/>
              </a:lnSpc>
              <a:spcAft>
                <a:spcPts val="1067"/>
              </a:spcAft>
              <a:buClr>
                <a:srgbClr val="0099CC"/>
              </a:buClr>
              <a:buSzPct val="80000"/>
              <a:buFont typeface="Courier New" panose="02070309020205020404" pitchFamily="49" charset="0"/>
              <a:buChar char="o"/>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15;p2">
            <a:extLst>
              <a:ext uri="{FF2B5EF4-FFF2-40B4-BE49-F238E27FC236}">
                <a16:creationId xmlns:a16="http://schemas.microsoft.com/office/drawing/2014/main" id="{54805560-50BD-421A-4558-410722A29333}"/>
              </a:ext>
            </a:extLst>
          </p:cNvPr>
          <p:cNvPicPr preferRelativeResize="0"/>
          <p:nvPr/>
        </p:nvPicPr>
        <p:blipFill rotWithShape="1">
          <a:blip r:embed="rId2" cstate="email">
            <a:extLst>
              <a:ext uri="{28A0092B-C50C-407E-A947-70E740481C1C}">
                <a14:useLocalDpi xmlns:a14="http://schemas.microsoft.com/office/drawing/2010/main" val="0"/>
              </a:ext>
            </a:extLst>
          </a:blip>
          <a:srcRect/>
          <a:stretch/>
        </p:blipFill>
        <p:spPr>
          <a:xfrm>
            <a:off x="10243077" y="6363660"/>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3" y="6495802"/>
            <a:ext cx="4785191" cy="143565"/>
          </a:xfrm>
          <a:prstGeom prst="rect">
            <a:avLst/>
          </a:prstGeom>
          <a:noFill/>
        </p:spPr>
        <p:txBody>
          <a:bodyPr wrap="square" lIns="0" tIns="0" rIns="0" bIns="0" rtlCol="0">
            <a:spAutoFit/>
          </a:bodyPr>
          <a:lstStyle/>
          <a:p>
            <a:pPr marL="0" marR="0" lvl="0" indent="0" algn="l" defTabSz="1218438"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8438"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0" name="Google Shape;19;p2">
            <a:extLst>
              <a:ext uri="{FF2B5EF4-FFF2-40B4-BE49-F238E27FC236}">
                <a16:creationId xmlns:a16="http://schemas.microsoft.com/office/drawing/2014/main" id="{231B2DB2-C2AA-5A84-E1EB-8D859279BFC3}"/>
              </a:ext>
            </a:extLst>
          </p:cNvPr>
          <p:cNvSpPr txBox="1">
            <a:spLocks noGrp="1"/>
          </p:cNvSpPr>
          <p:nvPr>
            <p:ph type="title" idx="3" hasCustomPrompt="1"/>
          </p:nvPr>
        </p:nvSpPr>
        <p:spPr>
          <a:xfrm>
            <a:off x="-1" y="242444"/>
            <a:ext cx="9448800"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5">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INTERIOR SLIDE ADJUST TEXT BOX TO TITLE</a:t>
            </a:r>
          </a:p>
        </p:txBody>
      </p:sp>
    </p:spTree>
    <p:extLst>
      <p:ext uri="{BB962C8B-B14F-4D97-AF65-F5344CB8AC3E}">
        <p14:creationId xmlns:p14="http://schemas.microsoft.com/office/powerpoint/2010/main" val="320325316"/>
      </p:ext>
    </p:extLst>
  </p:cSld>
  <p:clrMapOvr>
    <a:masterClrMapping/>
  </p:clrMapOvr>
  <p:extLst>
    <p:ext uri="{DCECCB84-F9BA-43D5-87BE-67443E8EF086}">
      <p15:sldGuideLst xmlns:p15="http://schemas.microsoft.com/office/powerpoint/2012/main">
        <p15:guide id="3" orient="horz" pos="1620">
          <p15:clr>
            <a:srgbClr val="FBAE40"/>
          </p15:clr>
        </p15:guide>
        <p15:guide id="4" pos="28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Three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28654"/>
            <a:ext cx="3658712" cy="5279192"/>
          </a:xfrm>
        </p:spPr>
        <p:txBody>
          <a:bodyPr tIns="457200" rIns="228600"/>
          <a:lstStyle/>
          <a:p>
            <a:pPr lvl="0"/>
            <a:r>
              <a:rPr lang="en-US" dirty="0"/>
              <a:t>Click to edit Master text styles</a:t>
            </a:r>
          </a:p>
          <a:p>
            <a:pPr lvl="1"/>
            <a:r>
              <a:rPr lang="en-US" dirty="0"/>
              <a:t>Second level</a:t>
            </a:r>
          </a:p>
        </p:txBody>
      </p:sp>
      <p:sp>
        <p:nvSpPr>
          <p:cNvPr id="5" name="Content Placeholder 4"/>
          <p:cNvSpPr>
            <a:spLocks noGrp="1"/>
          </p:cNvSpPr>
          <p:nvPr>
            <p:ph sz="quarter" idx="15"/>
          </p:nvPr>
        </p:nvSpPr>
        <p:spPr>
          <a:xfrm>
            <a:off x="4268313" y="1028701"/>
            <a:ext cx="3655377" cy="5280493"/>
          </a:xfrm>
        </p:spPr>
        <p:txBody>
          <a:bodyPr tIns="457200" rIns="228600"/>
          <a:lstStyle>
            <a:lvl1pPr>
              <a:defRPr sz="1500"/>
            </a:lvl1pPr>
            <a:lvl2pPr>
              <a:defRPr sz="1500"/>
            </a:lvl2pPr>
            <a:lvl3pPr>
              <a:defRPr sz="1275"/>
            </a:lvl3pPr>
            <a:lvl4pPr>
              <a:defRPr sz="1275"/>
            </a:lvl4pPr>
            <a:lvl5pPr>
              <a:defRPr sz="1275"/>
            </a:lvl5pPr>
          </a:lstStyle>
          <a:p>
            <a:pPr lvl="0"/>
            <a:r>
              <a:rPr lang="en-US"/>
              <a:t>Click to edit Master text styles</a:t>
            </a:r>
          </a:p>
          <a:p>
            <a:pPr lvl="1"/>
            <a:r>
              <a:rPr lang="en-US"/>
              <a:t>Second level</a:t>
            </a:r>
          </a:p>
        </p:txBody>
      </p:sp>
      <p:sp>
        <p:nvSpPr>
          <p:cNvPr id="18" name="Content Placeholder 17"/>
          <p:cNvSpPr>
            <a:spLocks noGrp="1"/>
          </p:cNvSpPr>
          <p:nvPr>
            <p:ph sz="quarter" idx="16"/>
          </p:nvPr>
        </p:nvSpPr>
        <p:spPr>
          <a:xfrm>
            <a:off x="7923691" y="1028701"/>
            <a:ext cx="3663317" cy="5280493"/>
          </a:xfrm>
        </p:spPr>
        <p:txBody>
          <a:bodyPr tIns="457200" rIns="228600"/>
          <a:lstStyle/>
          <a:p>
            <a:pPr lvl="0"/>
            <a:r>
              <a:rPr lang="en-US"/>
              <a:t>Click to edit Master text styles</a:t>
            </a:r>
          </a:p>
          <a:p>
            <a:pPr lvl="1"/>
            <a:r>
              <a:rPr lang="en-US"/>
              <a:t>Second level</a:t>
            </a:r>
          </a:p>
        </p:txBody>
      </p:sp>
      <p:sp>
        <p:nvSpPr>
          <p:cNvPr id="19" name="Title 1"/>
          <p:cNvSpPr>
            <a:spLocks noGrp="1"/>
          </p:cNvSpPr>
          <p:nvPr>
            <p:ph type="title"/>
          </p:nvPr>
        </p:nvSpPr>
        <p:spPr>
          <a:xfrm>
            <a:off x="609603" y="3"/>
            <a:ext cx="8704880" cy="1028699"/>
          </a:xfrm>
        </p:spPr>
        <p:txBody>
          <a:bodyPr wrap="square" bIns="228600">
            <a:normAutofit/>
          </a:bodyPr>
          <a:lstStyle/>
          <a:p>
            <a:r>
              <a:rPr lang="en-US" dirty="0"/>
              <a:t>Click to edit Master title style</a:t>
            </a:r>
          </a:p>
        </p:txBody>
      </p:sp>
      <p:sp>
        <p:nvSpPr>
          <p:cNvPr id="2" name="Date Placeholder 1"/>
          <p:cNvSpPr>
            <a:spLocks noGrp="1"/>
          </p:cNvSpPr>
          <p:nvPr>
            <p:ph type="dt" sz="half" idx="17"/>
          </p:nvPr>
        </p:nvSpPr>
        <p:spPr/>
        <p:txBody>
          <a:bodyPr/>
          <a:lstStyle/>
          <a:p>
            <a:fld id="{2DAE73AD-7680-D949-A485-1FC9E9160DA6}" type="datetime1">
              <a:rPr lang="en-US" smtClean="0"/>
              <a:t>4/26/2024</a:t>
            </a:fld>
            <a:endParaRPr lang="en-US" dirty="0"/>
          </a:p>
        </p:txBody>
      </p:sp>
      <p:sp>
        <p:nvSpPr>
          <p:cNvPr id="4" name="Footer Placeholder 3"/>
          <p:cNvSpPr>
            <a:spLocks noGrp="1"/>
          </p:cNvSpPr>
          <p:nvPr>
            <p:ph type="ftr" sz="quarter" idx="18"/>
          </p:nvPr>
        </p:nvSpPr>
        <p:spPr/>
        <p:txBody>
          <a:bodyPr/>
          <a:lstStyle/>
          <a:p>
            <a:pPr algn="r"/>
            <a:r>
              <a:rPr lang="en-US"/>
              <a:t>Proprietary and Confidential</a:t>
            </a:r>
            <a:endParaRPr lang="en-US" dirty="0"/>
          </a:p>
        </p:txBody>
      </p:sp>
      <p:sp>
        <p:nvSpPr>
          <p:cNvPr id="6" name="Slide Number Placeholder 5"/>
          <p:cNvSpPr>
            <a:spLocks noGrp="1"/>
          </p:cNvSpPr>
          <p:nvPr>
            <p:ph type="sldNum" sz="quarter" idx="19"/>
          </p:nvPr>
        </p:nvSpPr>
        <p:spPr/>
        <p:txBody>
          <a:bodyPr/>
          <a:lstStyle>
            <a:lvl1pPr algn="r">
              <a:defRPr/>
            </a:lvl1pPr>
          </a:lstStyle>
          <a:p>
            <a:fld id="{D3406041-D039-9948-9583-1296FE9D3272}" type="slidenum">
              <a:rPr lang="en-US" smtClean="0"/>
              <a:pPr/>
              <a:t>‹#›</a:t>
            </a:fld>
            <a:endParaRPr lang="en-US" dirty="0"/>
          </a:p>
        </p:txBody>
      </p:sp>
      <p:sp>
        <p:nvSpPr>
          <p:cNvPr id="11" name="Text Placeholder 11"/>
          <p:cNvSpPr>
            <a:spLocks noGrp="1"/>
          </p:cNvSpPr>
          <p:nvPr>
            <p:ph type="body" sz="quarter" idx="13" hasCustomPrompt="1"/>
          </p:nvPr>
        </p:nvSpPr>
        <p:spPr>
          <a:xfrm>
            <a:off x="1057157" y="6376418"/>
            <a:ext cx="8425935" cy="364067"/>
          </a:xfrm>
        </p:spPr>
        <p:txBody>
          <a:bodyPr tIns="45720" anchor="ctr" anchorCtr="0"/>
          <a:lstStyle>
            <a:lvl1pPr marL="0" indent="0">
              <a:lnSpc>
                <a:spcPts val="1000"/>
              </a:lnSpc>
              <a:spcAft>
                <a:spcPts val="0"/>
              </a:spcAft>
              <a:buFontTx/>
              <a:buNone/>
              <a:defRPr sz="900" baseline="0"/>
            </a:lvl1pPr>
          </a:lstStyle>
          <a:p>
            <a:pPr lvl="0"/>
            <a:r>
              <a:rPr lang="en-US" dirty="0"/>
              <a:t>Footnote text here</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2640" y="265177"/>
            <a:ext cx="2331720" cy="420053"/>
          </a:xfrm>
          <a:prstGeom prst="rect">
            <a:avLst/>
          </a:prstGeom>
        </p:spPr>
      </p:pic>
      <p:cxnSp>
        <p:nvCxnSpPr>
          <p:cNvPr id="14" name="Straight Connector 13"/>
          <p:cNvCxnSpPr/>
          <p:nvPr/>
        </p:nvCxnSpPr>
        <p:spPr>
          <a:xfrm>
            <a:off x="609600" y="1078992"/>
            <a:ext cx="914400" cy="0"/>
          </a:xfrm>
          <a:prstGeom prst="line">
            <a:avLst/>
          </a:prstGeom>
          <a:ln w="762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2640" y="265177"/>
            <a:ext cx="2331720" cy="420053"/>
          </a:xfrm>
          <a:prstGeom prst="rect">
            <a:avLst/>
          </a:prstGeom>
        </p:spPr>
      </p:pic>
      <p:cxnSp>
        <p:nvCxnSpPr>
          <p:cNvPr id="15" name="Straight Connector 14"/>
          <p:cNvCxnSpPr/>
          <p:nvPr userDrawn="1"/>
        </p:nvCxnSpPr>
        <p:spPr>
          <a:xfrm>
            <a:off x="609600" y="1078992"/>
            <a:ext cx="9144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475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End - Photo 3 Lin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148397C-4D75-B686-9378-A0296D91EBAF}"/>
              </a:ext>
            </a:extLst>
          </p:cNvPr>
          <p:cNvSpPr>
            <a:spLocks noGrp="1"/>
          </p:cNvSpPr>
          <p:nvPr>
            <p:ph type="pic" sz="quarter" idx="14"/>
          </p:nvPr>
        </p:nvSpPr>
        <p:spPr>
          <a:xfrm>
            <a:off x="-2116" y="4"/>
            <a:ext cx="12194117" cy="5450417"/>
          </a:xfrm>
          <a:prstGeom prst="rect">
            <a:avLst/>
          </a:prstGeom>
          <a:solidFill>
            <a:schemeClr val="bg1">
              <a:lumMod val="95000"/>
            </a:schemeClr>
          </a:solidFill>
          <a:ln>
            <a:noFill/>
          </a:ln>
        </p:spPr>
        <p:txBody>
          <a:bodyPr/>
          <a:lstStyle>
            <a:lvl1pPr marL="152388" indent="0" algn="ctr">
              <a:buNone/>
              <a:defRPr/>
            </a:lvl1pPr>
          </a:lstStyle>
          <a:p>
            <a:r>
              <a:rPr lang="en-US"/>
              <a:t>Click icon to add picture</a:t>
            </a:r>
          </a:p>
        </p:txBody>
      </p:sp>
      <p:sp>
        <p:nvSpPr>
          <p:cNvPr id="4" name="Google Shape;18;p2">
            <a:extLst>
              <a:ext uri="{FF2B5EF4-FFF2-40B4-BE49-F238E27FC236}">
                <a16:creationId xmlns:a16="http://schemas.microsoft.com/office/drawing/2014/main" id="{545B3EBA-9E2E-FD08-2D4D-1860CD7C896A}"/>
              </a:ext>
            </a:extLst>
          </p:cNvPr>
          <p:cNvSpPr txBox="1"/>
          <p:nvPr userDrawn="1"/>
        </p:nvSpPr>
        <p:spPr>
          <a:xfrm>
            <a:off x="166633" y="5793776"/>
            <a:ext cx="44184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200">
              <a:solidFill>
                <a:schemeClr val="lt1"/>
              </a:solidFill>
              <a:latin typeface="Open Sans Medium"/>
              <a:ea typeface="Open Sans Medium"/>
              <a:cs typeface="Open Sans Medium"/>
              <a:sym typeface="Open Sans Medium"/>
            </a:endParaRPr>
          </a:p>
        </p:txBody>
      </p:sp>
      <p:sp>
        <p:nvSpPr>
          <p:cNvPr id="5" name="Google Shape;19;p2">
            <a:extLst>
              <a:ext uri="{FF2B5EF4-FFF2-40B4-BE49-F238E27FC236}">
                <a16:creationId xmlns:a16="http://schemas.microsoft.com/office/drawing/2014/main" id="{68B0C4AC-65C7-01D0-A51F-3DE50784B2B2}"/>
              </a:ext>
            </a:extLst>
          </p:cNvPr>
          <p:cNvSpPr txBox="1">
            <a:spLocks noGrp="1"/>
          </p:cNvSpPr>
          <p:nvPr>
            <p:ph type="title" idx="3" hasCustomPrompt="1"/>
          </p:nvPr>
        </p:nvSpPr>
        <p:spPr>
          <a:xfrm>
            <a:off x="3" y="2316932"/>
            <a:ext cx="5769204" cy="1247521"/>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6667">
                <a:solidFill>
                  <a:schemeClr val="bg1"/>
                </a:solidFill>
                <a:latin typeface="+mj-lt"/>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BOXES TO TITLE</a:t>
            </a:r>
          </a:p>
        </p:txBody>
      </p:sp>
      <p:sp>
        <p:nvSpPr>
          <p:cNvPr id="6" name="Text Placeholder 8">
            <a:extLst>
              <a:ext uri="{FF2B5EF4-FFF2-40B4-BE49-F238E27FC236}">
                <a16:creationId xmlns:a16="http://schemas.microsoft.com/office/drawing/2014/main" id="{841F14D7-A03D-5B7F-E609-162C061D9B11}"/>
              </a:ext>
            </a:extLst>
          </p:cNvPr>
          <p:cNvSpPr>
            <a:spLocks noGrp="1"/>
          </p:cNvSpPr>
          <p:nvPr>
            <p:ph type="body" sz="quarter" idx="13" hasCustomPrompt="1"/>
          </p:nvPr>
        </p:nvSpPr>
        <p:spPr>
          <a:xfrm>
            <a:off x="-2839" y="3713426"/>
            <a:ext cx="5256713" cy="1247521"/>
          </a:xfrm>
          <a:prstGeom prst="rect">
            <a:avLst/>
          </a:prstGeom>
          <a:solidFill>
            <a:srgbClr val="0099CC">
              <a:alpha val="80000"/>
            </a:srgbClr>
          </a:solidFill>
        </p:spPr>
        <p:txBody>
          <a:bodyPr lIns="365760" tIns="82296" rIns="320040" bIns="82296" anchor="t" anchorCtr="0">
            <a:noAutofit/>
          </a:bodyPr>
          <a:lstStyle>
            <a:lvl1pPr marL="0" indent="0">
              <a:lnSpc>
                <a:spcPct val="114000"/>
              </a:lnSpc>
              <a:buNone/>
              <a:defRPr sz="6667">
                <a:solidFill>
                  <a:schemeClr val="bg1"/>
                </a:solidFill>
                <a:latin typeface="+mj-lt"/>
              </a:defRPr>
            </a:lvl1pPr>
            <a:lvl2pPr marL="795807" indent="0">
              <a:buNone/>
              <a:defRPr/>
            </a:lvl2pPr>
            <a:lvl3pPr marL="1405362" indent="0">
              <a:buNone/>
              <a:defRPr>
                <a:latin typeface="Oswald" pitchFamily="2" charset="77"/>
              </a:defRPr>
            </a:lvl3pPr>
            <a:lvl4pPr marL="2014916" indent="0">
              <a:buNone/>
              <a:defRPr/>
            </a:lvl4pPr>
            <a:lvl5pPr marL="2624470" indent="0">
              <a:buNone/>
              <a:defRPr/>
            </a:lvl5pPr>
          </a:lstStyle>
          <a:p>
            <a:pPr lvl="0"/>
            <a:r>
              <a:rPr lang="en-US"/>
              <a:t>LINE LENGTHS</a:t>
            </a:r>
          </a:p>
        </p:txBody>
      </p:sp>
      <p:sp>
        <p:nvSpPr>
          <p:cNvPr id="7" name="Text Placeholder 10">
            <a:extLst>
              <a:ext uri="{FF2B5EF4-FFF2-40B4-BE49-F238E27FC236}">
                <a16:creationId xmlns:a16="http://schemas.microsoft.com/office/drawing/2014/main" id="{0C05A605-D78B-1970-2A1E-396D66C27A60}"/>
              </a:ext>
            </a:extLst>
          </p:cNvPr>
          <p:cNvSpPr>
            <a:spLocks noGrp="1"/>
          </p:cNvSpPr>
          <p:nvPr>
            <p:ph type="body" sz="quarter" idx="15" hasCustomPrompt="1"/>
          </p:nvPr>
        </p:nvSpPr>
        <p:spPr>
          <a:xfrm>
            <a:off x="483057" y="5761972"/>
            <a:ext cx="7964259" cy="273424"/>
          </a:xfrm>
          <a:prstGeom prst="rect">
            <a:avLst/>
          </a:prstGeom>
        </p:spPr>
        <p:txBody>
          <a:bodyPr lIns="0" tIns="0" rIns="0" bIns="0">
            <a:noAutofit/>
          </a:bodyPr>
          <a:lstStyle>
            <a:lvl1pPr marL="0" indent="0">
              <a:buNone/>
              <a:defRPr sz="1467"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95807" indent="0">
              <a:buNone/>
              <a:defRPr sz="1467">
                <a:solidFill>
                  <a:schemeClr val="tx1"/>
                </a:solidFill>
              </a:defRPr>
            </a:lvl2pPr>
            <a:lvl3pPr marL="1405362" indent="0">
              <a:buNone/>
              <a:defRPr sz="1467">
                <a:solidFill>
                  <a:schemeClr val="tx1"/>
                </a:solidFill>
              </a:defRPr>
            </a:lvl3pPr>
            <a:lvl4pPr marL="2014916" indent="0">
              <a:buNone/>
              <a:defRPr sz="1467">
                <a:solidFill>
                  <a:schemeClr val="tx1"/>
                </a:solidFill>
              </a:defRPr>
            </a:lvl4pPr>
            <a:lvl5pPr marL="2624470" indent="0">
              <a:buNone/>
              <a:defRPr sz="1467">
                <a:solidFill>
                  <a:schemeClr val="tx1"/>
                </a:solidFill>
              </a:defRPr>
            </a:lvl5pPr>
          </a:lstStyle>
          <a:p>
            <a:pPr lvl="0"/>
            <a:r>
              <a:rPr lang="en-US"/>
              <a:t>Subhead and/or Client Name Here  |  Month DD, YYYY</a:t>
            </a:r>
          </a:p>
        </p:txBody>
      </p:sp>
      <p:sp>
        <p:nvSpPr>
          <p:cNvPr id="8" name="Text Placeholder 10">
            <a:extLst>
              <a:ext uri="{FF2B5EF4-FFF2-40B4-BE49-F238E27FC236}">
                <a16:creationId xmlns:a16="http://schemas.microsoft.com/office/drawing/2014/main" id="{82C8135D-F133-23D6-D460-9AE5614A5E3C}"/>
              </a:ext>
            </a:extLst>
          </p:cNvPr>
          <p:cNvSpPr>
            <a:spLocks noGrp="1"/>
          </p:cNvSpPr>
          <p:nvPr>
            <p:ph type="body" sz="quarter" idx="16" hasCustomPrompt="1"/>
          </p:nvPr>
        </p:nvSpPr>
        <p:spPr>
          <a:xfrm>
            <a:off x="483057" y="6070395"/>
            <a:ext cx="7964259" cy="208152"/>
          </a:xfrm>
          <a:prstGeom prst="rect">
            <a:avLst/>
          </a:prstGeom>
        </p:spPr>
        <p:txBody>
          <a:bodyPr lIns="0" tIns="0" rIns="0" bIns="0">
            <a:noAutofit/>
          </a:bodyPr>
          <a:lstStyle>
            <a:lvl1pPr marL="0" indent="0">
              <a:buNone/>
              <a:defRPr sz="1267"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95807" indent="0">
              <a:buNone/>
              <a:defRPr sz="1467">
                <a:solidFill>
                  <a:schemeClr val="tx1"/>
                </a:solidFill>
              </a:defRPr>
            </a:lvl2pPr>
            <a:lvl3pPr marL="1405362" indent="0">
              <a:buNone/>
              <a:defRPr sz="1467">
                <a:solidFill>
                  <a:schemeClr val="tx1"/>
                </a:solidFill>
              </a:defRPr>
            </a:lvl3pPr>
            <a:lvl4pPr marL="2014916" indent="0">
              <a:buNone/>
              <a:defRPr sz="1467">
                <a:solidFill>
                  <a:schemeClr val="tx1"/>
                </a:solidFill>
              </a:defRPr>
            </a:lvl4pPr>
            <a:lvl5pPr marL="2624470" indent="0">
              <a:buNone/>
              <a:defRPr sz="1467">
                <a:solidFill>
                  <a:schemeClr val="tx1"/>
                </a:solidFill>
              </a:defRPr>
            </a:lvl5pPr>
          </a:lstStyle>
          <a:p>
            <a:pPr lvl="0"/>
            <a:r>
              <a:rPr lang="en-US"/>
              <a:t>Presented by: </a:t>
            </a:r>
            <a:r>
              <a:rPr lang="en-US" err="1"/>
              <a:t>Firstname</a:t>
            </a:r>
            <a:r>
              <a:rPr lang="en-US"/>
              <a:t> Lastname1, </a:t>
            </a:r>
            <a:r>
              <a:rPr lang="en-US" err="1"/>
              <a:t>Firstname</a:t>
            </a:r>
            <a:r>
              <a:rPr lang="en-US"/>
              <a:t> Lastname2, </a:t>
            </a:r>
            <a:r>
              <a:rPr lang="en-US" err="1"/>
              <a:t>Firstname</a:t>
            </a:r>
            <a:r>
              <a:rPr lang="en-US"/>
              <a:t> Lastname3</a:t>
            </a:r>
          </a:p>
        </p:txBody>
      </p:sp>
      <p:pic>
        <p:nvPicPr>
          <p:cNvPr id="9" name="Google Shape;15;p2">
            <a:extLst>
              <a:ext uri="{FF2B5EF4-FFF2-40B4-BE49-F238E27FC236}">
                <a16:creationId xmlns:a16="http://schemas.microsoft.com/office/drawing/2014/main" id="{EAADF848-E929-7A3F-6AC8-D6DDBDDBB2C6}"/>
              </a:ext>
            </a:extLst>
          </p:cNvPr>
          <p:cNvPicPr preferRelativeResize="0"/>
          <p:nvPr userDrawn="1"/>
        </p:nvPicPr>
        <p:blipFill rotWithShape="1">
          <a:blip r:embed="rId2"/>
          <a:srcRect l="2503" t="11711" r="5241" b="9027"/>
          <a:stretch/>
        </p:blipFill>
        <p:spPr>
          <a:xfrm>
            <a:off x="8934995" y="5948433"/>
            <a:ext cx="2777300" cy="427819"/>
          </a:xfrm>
          <a:prstGeom prst="rect">
            <a:avLst/>
          </a:prstGeom>
          <a:noFill/>
          <a:ln>
            <a:noFill/>
          </a:ln>
        </p:spPr>
      </p:pic>
      <p:sp>
        <p:nvSpPr>
          <p:cNvPr id="10" name="TextBox 9">
            <a:extLst>
              <a:ext uri="{FF2B5EF4-FFF2-40B4-BE49-F238E27FC236}">
                <a16:creationId xmlns:a16="http://schemas.microsoft.com/office/drawing/2014/main" id="{9D9FAF0A-55B4-C6E8-0777-7A400CE7EA6D}"/>
              </a:ext>
            </a:extLst>
          </p:cNvPr>
          <p:cNvSpPr txBox="1"/>
          <p:nvPr userDrawn="1"/>
        </p:nvSpPr>
        <p:spPr>
          <a:xfrm>
            <a:off x="483056" y="6497583"/>
            <a:ext cx="1978325" cy="143565"/>
          </a:xfrm>
          <a:prstGeom prst="rect">
            <a:avLst/>
          </a:prstGeom>
          <a:noFill/>
        </p:spPr>
        <p:txBody>
          <a:bodyPr wrap="square" lIns="0" tIns="0" rIns="0" bIns="0" rtlCol="0">
            <a:spAutoFit/>
          </a:bodyPr>
          <a:lstStyle/>
          <a:p>
            <a:r>
              <a:rPr lang="en-US" sz="933" b="0" i="0">
                <a:latin typeface="Open Sans Light" panose="020B0306030504020204" pitchFamily="34" charset="0"/>
                <a:ea typeface="Open Sans Light" panose="020B0306030504020204" pitchFamily="34" charset="0"/>
                <a:cs typeface="Open Sans Light" panose="020B0306030504020204" pitchFamily="34" charset="0"/>
              </a:rPr>
              <a:t>Proprietary and Confidential</a:t>
            </a:r>
          </a:p>
        </p:txBody>
      </p:sp>
      <p:sp>
        <p:nvSpPr>
          <p:cNvPr id="14" name="Text Placeholder 13">
            <a:extLst>
              <a:ext uri="{FF2B5EF4-FFF2-40B4-BE49-F238E27FC236}">
                <a16:creationId xmlns:a16="http://schemas.microsoft.com/office/drawing/2014/main" id="{EE16BBA4-9DAA-EF3F-E0B2-D82B540CE17A}"/>
              </a:ext>
            </a:extLst>
          </p:cNvPr>
          <p:cNvSpPr>
            <a:spLocks noGrp="1"/>
          </p:cNvSpPr>
          <p:nvPr>
            <p:ph type="body" sz="quarter" idx="17" hasCustomPrompt="1"/>
          </p:nvPr>
        </p:nvSpPr>
        <p:spPr>
          <a:xfrm>
            <a:off x="-2841" y="929985"/>
            <a:ext cx="4917348" cy="1243584"/>
          </a:xfrm>
          <a:solidFill>
            <a:srgbClr val="0099CC">
              <a:alpha val="80000"/>
            </a:srgbClr>
          </a:solidFill>
        </p:spPr>
        <p:txBody>
          <a:bodyPr lIns="365760" tIns="82296" rIns="320040" bIns="82296">
            <a:noAutofit/>
          </a:bodyPr>
          <a:lstStyle>
            <a:lvl1pPr marL="0" indent="0">
              <a:lnSpc>
                <a:spcPct val="113000"/>
              </a:lnSpc>
              <a:buNone/>
              <a:defRPr sz="6667">
                <a:solidFill>
                  <a:schemeClr val="bg1"/>
                </a:solidFill>
                <a:latin typeface="+mj-lt"/>
              </a:defRPr>
            </a:lvl1pPr>
          </a:lstStyle>
          <a:p>
            <a:r>
              <a:rPr lang="en-US"/>
              <a:t>ADJUST TEXT</a:t>
            </a:r>
          </a:p>
        </p:txBody>
      </p:sp>
    </p:spTree>
    <p:extLst>
      <p:ext uri="{BB962C8B-B14F-4D97-AF65-F5344CB8AC3E}">
        <p14:creationId xmlns:p14="http://schemas.microsoft.com/office/powerpoint/2010/main" val="2386686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erior Photo R - 1 Line">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5318A676-E2EF-6DE2-9CF8-672AF13EF581}"/>
              </a:ext>
            </a:extLst>
          </p:cNvPr>
          <p:cNvSpPr>
            <a:spLocks noGrp="1"/>
          </p:cNvSpPr>
          <p:nvPr>
            <p:ph type="pic" sz="quarter" idx="15"/>
          </p:nvPr>
        </p:nvSpPr>
        <p:spPr>
          <a:xfrm>
            <a:off x="7313500" y="0"/>
            <a:ext cx="4878917" cy="6858000"/>
          </a:xfrm>
          <a:prstGeom prst="rect">
            <a:avLst/>
          </a:prstGeom>
          <a:solidFill>
            <a:schemeClr val="bg1">
              <a:lumMod val="95000"/>
            </a:schemeClr>
          </a:solidFill>
          <a:ln>
            <a:noFill/>
          </a:ln>
        </p:spPr>
        <p:txBody>
          <a:bodyPr/>
          <a:lstStyle>
            <a:lvl1pPr marL="152388" indent="0" algn="ctr">
              <a:buNone/>
              <a:defRPr/>
            </a:lvl1pPr>
          </a:lstStyle>
          <a:p>
            <a:r>
              <a:rPr lang="en-US"/>
              <a:t>Click icon to add picture</a:t>
            </a:r>
          </a:p>
        </p:txBody>
      </p:sp>
      <p:pic>
        <p:nvPicPr>
          <p:cNvPr id="19" name="Picture 18" descr="A picture containing background pattern&#10;&#10;Description automatically generated">
            <a:extLst>
              <a:ext uri="{FF2B5EF4-FFF2-40B4-BE49-F238E27FC236}">
                <a16:creationId xmlns:a16="http://schemas.microsoft.com/office/drawing/2014/main" id="{98ED57F1-9DDE-DCF4-63D0-FBCF41A75B0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34400" y="5638800"/>
            <a:ext cx="3657600" cy="1219200"/>
          </a:xfrm>
          <a:prstGeom prst="rect">
            <a:avLst/>
          </a:prstGeom>
        </p:spPr>
      </p:pic>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hasCustomPrompt="1"/>
          </p:nvPr>
        </p:nvSpPr>
        <p:spPr>
          <a:xfrm>
            <a:off x="487681" y="2708360"/>
            <a:ext cx="6337291" cy="3353984"/>
          </a:xfrm>
          <a:prstGeom prst="rect">
            <a:avLst/>
          </a:prstGeom>
        </p:spPr>
        <p:txBody>
          <a:bodyPr lIns="0" tIns="0" rIns="0" bIns="0">
            <a:noAutofit/>
          </a:bodyPr>
          <a:lstStyle>
            <a:lvl1pPr marL="243823"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44"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66" indent="-243823">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288"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10"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Move this text box up if the subtitle is only one line.</a:t>
            </a:r>
          </a:p>
          <a:p>
            <a:pPr lvl="1"/>
            <a:r>
              <a:rPr lang="en-US"/>
              <a:t>Space between should be:</a:t>
            </a:r>
          </a:p>
          <a:p>
            <a:pPr lvl="2"/>
            <a:r>
              <a:rPr lang="en-US"/>
              <a:t>About one return space.</a:t>
            </a:r>
          </a:p>
          <a:p>
            <a:pPr lvl="3"/>
            <a:r>
              <a:rPr lang="en-US"/>
              <a:t>Fourth level</a:t>
            </a:r>
          </a:p>
          <a:p>
            <a:pPr lvl="4"/>
            <a:r>
              <a:rPr lang="en-US"/>
              <a:t>Fifth level</a:t>
            </a:r>
          </a:p>
        </p:txBody>
      </p:sp>
      <p:pic>
        <p:nvPicPr>
          <p:cNvPr id="12" name="Google Shape;15;p2">
            <a:extLst>
              <a:ext uri="{FF2B5EF4-FFF2-40B4-BE49-F238E27FC236}">
                <a16:creationId xmlns:a16="http://schemas.microsoft.com/office/drawing/2014/main" id="{54805560-50BD-421A-4558-410722A29333}"/>
              </a:ext>
            </a:extLst>
          </p:cNvPr>
          <p:cNvPicPr preferRelativeResize="0"/>
          <p:nvPr userDrawn="1"/>
        </p:nvPicPr>
        <p:blipFill rotWithShape="1">
          <a:blip r:embed="rId3" cstate="email">
            <a:extLst>
              <a:ext uri="{28A0092B-C50C-407E-A947-70E740481C1C}">
                <a14:useLocalDpi xmlns:a14="http://schemas.microsoft.com/office/drawing/2010/main" val="0"/>
              </a:ext>
            </a:extLst>
          </a:blip>
          <a:srcRect/>
          <a:stretch/>
        </p:blipFill>
        <p:spPr>
          <a:xfrm>
            <a:off x="10243076" y="6363656"/>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3" y="6495798"/>
            <a:ext cx="4785191" cy="143565"/>
          </a:xfrm>
          <a:prstGeom prst="rect">
            <a:avLst/>
          </a:prstGeom>
          <a:noFill/>
        </p:spPr>
        <p:txBody>
          <a:bodyPr wrap="square" lIns="0" tIns="0" rIns="0" bIns="0"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1" name="Text Placeholder 10">
            <a:extLst>
              <a:ext uri="{FF2B5EF4-FFF2-40B4-BE49-F238E27FC236}">
                <a16:creationId xmlns:a16="http://schemas.microsoft.com/office/drawing/2014/main" id="{47B0EAA1-D3F3-61CF-22F8-E9D118452F89}"/>
              </a:ext>
            </a:extLst>
          </p:cNvPr>
          <p:cNvSpPr>
            <a:spLocks noGrp="1"/>
          </p:cNvSpPr>
          <p:nvPr>
            <p:ph type="body" sz="quarter" idx="12" hasCustomPrompt="1"/>
          </p:nvPr>
        </p:nvSpPr>
        <p:spPr>
          <a:xfrm>
            <a:off x="486833" y="1647269"/>
            <a:ext cx="6337291" cy="817675"/>
          </a:xfrm>
        </p:spPr>
        <p:txBody>
          <a:bodyPr>
            <a:noAutofit/>
          </a:bodyPr>
          <a:lstStyle>
            <a:lvl1pPr marL="0" indent="0">
              <a:lnSpc>
                <a:spcPct val="90000"/>
              </a:lnSpc>
              <a:buNone/>
              <a:defRPr sz="3200" b="0" i="0">
                <a:solidFill>
                  <a:schemeClr val="bg2"/>
                </a:solidFill>
                <a:latin typeface="Oswald" pitchFamily="2" charset="77"/>
              </a:defRPr>
            </a:lvl1pPr>
            <a:lvl2pPr marL="795807" indent="0">
              <a:lnSpc>
                <a:spcPct val="100000"/>
              </a:lnSpc>
              <a:buNone/>
              <a:defRPr>
                <a:solidFill>
                  <a:schemeClr val="tx1"/>
                </a:solidFill>
              </a:defRPr>
            </a:lvl2pPr>
            <a:lvl3pPr marL="1405362" indent="0">
              <a:lnSpc>
                <a:spcPct val="100000"/>
              </a:lnSpc>
              <a:buNone/>
              <a:defRPr>
                <a:solidFill>
                  <a:schemeClr val="tx1"/>
                </a:solidFill>
              </a:defRPr>
            </a:lvl3pPr>
            <a:lvl4pPr marL="2014916" indent="0">
              <a:lnSpc>
                <a:spcPct val="100000"/>
              </a:lnSpc>
              <a:buNone/>
              <a:defRPr>
                <a:solidFill>
                  <a:schemeClr val="tx1"/>
                </a:solidFill>
              </a:defRPr>
            </a:lvl4pPr>
            <a:lvl5pPr marL="2624470" indent="0">
              <a:lnSpc>
                <a:spcPct val="100000"/>
              </a:lnSpc>
              <a:buNone/>
              <a:defRPr>
                <a:solidFill>
                  <a:schemeClr val="tx1"/>
                </a:solidFill>
              </a:defRPr>
            </a:lvl5pPr>
          </a:lstStyle>
          <a:p>
            <a:pPr lvl="0"/>
            <a:r>
              <a:rPr lang="en-US"/>
              <a:t>Subtitle goes here use sentence case maximum length two lines.</a:t>
            </a:r>
          </a:p>
        </p:txBody>
      </p:sp>
      <p:sp>
        <p:nvSpPr>
          <p:cNvPr id="7" name="Google Shape;19;p2">
            <a:extLst>
              <a:ext uri="{FF2B5EF4-FFF2-40B4-BE49-F238E27FC236}">
                <a16:creationId xmlns:a16="http://schemas.microsoft.com/office/drawing/2014/main" id="{B0655F71-2F10-BE03-E9E0-D32C9DAD3A80}"/>
              </a:ext>
            </a:extLst>
          </p:cNvPr>
          <p:cNvSpPr txBox="1">
            <a:spLocks noGrp="1"/>
          </p:cNvSpPr>
          <p:nvPr>
            <p:ph type="title" idx="3" hasCustomPrompt="1"/>
          </p:nvPr>
        </p:nvSpPr>
        <p:spPr>
          <a:xfrm>
            <a:off x="-1" y="242444"/>
            <a:ext cx="7800332"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INTERIOR SLIDE TITLE HERE</a:t>
            </a:r>
          </a:p>
        </p:txBody>
      </p:sp>
    </p:spTree>
    <p:extLst>
      <p:ext uri="{BB962C8B-B14F-4D97-AF65-F5344CB8AC3E}">
        <p14:creationId xmlns:p14="http://schemas.microsoft.com/office/powerpoint/2010/main" val="999022050"/>
      </p:ext>
    </p:extLst>
  </p:cSld>
  <p:clrMapOvr>
    <a:masterClrMapping/>
  </p:clrMapOvr>
  <p:extLst>
    <p:ext uri="{DCECCB84-F9BA-43D5-87BE-67443E8EF086}">
      <p15:sldGuideLst xmlns:p15="http://schemas.microsoft.com/office/powerpoint/2012/main">
        <p15:guide id="3" orient="horz" pos="911">
          <p15:clr>
            <a:srgbClr val="FBAE40"/>
          </p15:clr>
        </p15:guide>
        <p15:guide id="4"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erior Photo Right - 2 Line Title">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5318A676-E2EF-6DE2-9CF8-672AF13EF581}"/>
              </a:ext>
            </a:extLst>
          </p:cNvPr>
          <p:cNvSpPr>
            <a:spLocks noGrp="1"/>
          </p:cNvSpPr>
          <p:nvPr>
            <p:ph type="pic" sz="quarter" idx="15"/>
          </p:nvPr>
        </p:nvSpPr>
        <p:spPr>
          <a:xfrm>
            <a:off x="7313500" y="0"/>
            <a:ext cx="4878917" cy="6858000"/>
          </a:xfrm>
          <a:prstGeom prst="rect">
            <a:avLst/>
          </a:prstGeom>
          <a:solidFill>
            <a:schemeClr val="bg1">
              <a:lumMod val="95000"/>
            </a:schemeClr>
          </a:solidFill>
          <a:ln>
            <a:noFill/>
          </a:ln>
        </p:spPr>
        <p:txBody>
          <a:bodyPr/>
          <a:lstStyle>
            <a:lvl1pPr marL="152388" indent="0" algn="ctr">
              <a:buNone/>
              <a:defRPr/>
            </a:lvl1pPr>
          </a:lstStyle>
          <a:p>
            <a:r>
              <a:rPr lang="en-US"/>
              <a:t>Click icon to add picture</a:t>
            </a:r>
          </a:p>
        </p:txBody>
      </p:sp>
      <p:pic>
        <p:nvPicPr>
          <p:cNvPr id="19" name="Picture 18" descr="A picture containing background pattern&#10;&#10;Description automatically generated">
            <a:extLst>
              <a:ext uri="{FF2B5EF4-FFF2-40B4-BE49-F238E27FC236}">
                <a16:creationId xmlns:a16="http://schemas.microsoft.com/office/drawing/2014/main" id="{98ED57F1-9DDE-DCF4-63D0-FBCF41A75B0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34400" y="5638800"/>
            <a:ext cx="3657600" cy="1219200"/>
          </a:xfrm>
          <a:prstGeom prst="rect">
            <a:avLst/>
          </a:prstGeom>
        </p:spPr>
      </p:pic>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hasCustomPrompt="1"/>
          </p:nvPr>
        </p:nvSpPr>
        <p:spPr>
          <a:xfrm>
            <a:off x="487681" y="3761971"/>
            <a:ext cx="6337291" cy="2300372"/>
          </a:xfrm>
          <a:prstGeom prst="rect">
            <a:avLst/>
          </a:prstGeom>
        </p:spPr>
        <p:txBody>
          <a:bodyPr lIns="0" tIns="0" rIns="0" bIns="0">
            <a:noAutofit/>
          </a:bodyPr>
          <a:lstStyle>
            <a:lvl1pPr marL="243823"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44"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66" indent="-243823">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288"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10"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Move this text box up if the subtitle is only one line.</a:t>
            </a:r>
          </a:p>
          <a:p>
            <a:pPr lvl="1"/>
            <a:r>
              <a:rPr lang="en-US"/>
              <a:t>Space between should be:</a:t>
            </a:r>
          </a:p>
          <a:p>
            <a:pPr lvl="2"/>
            <a:r>
              <a:rPr lang="en-US"/>
              <a:t>About one return space.</a:t>
            </a:r>
          </a:p>
          <a:p>
            <a:pPr lvl="3"/>
            <a:r>
              <a:rPr lang="en-US"/>
              <a:t>Fourth level</a:t>
            </a:r>
          </a:p>
          <a:p>
            <a:pPr lvl="4"/>
            <a:r>
              <a:rPr lang="en-US"/>
              <a:t>Fifth level</a:t>
            </a:r>
          </a:p>
        </p:txBody>
      </p:sp>
      <p:pic>
        <p:nvPicPr>
          <p:cNvPr id="12" name="Google Shape;15;p2">
            <a:extLst>
              <a:ext uri="{FF2B5EF4-FFF2-40B4-BE49-F238E27FC236}">
                <a16:creationId xmlns:a16="http://schemas.microsoft.com/office/drawing/2014/main" id="{54805560-50BD-421A-4558-410722A29333}"/>
              </a:ext>
            </a:extLst>
          </p:cNvPr>
          <p:cNvPicPr preferRelativeResize="0"/>
          <p:nvPr userDrawn="1"/>
        </p:nvPicPr>
        <p:blipFill rotWithShape="1">
          <a:blip r:embed="rId3" cstate="email">
            <a:extLst>
              <a:ext uri="{28A0092B-C50C-407E-A947-70E740481C1C}">
                <a14:useLocalDpi xmlns:a14="http://schemas.microsoft.com/office/drawing/2010/main" val="0"/>
              </a:ext>
            </a:extLst>
          </a:blip>
          <a:srcRect/>
          <a:stretch/>
        </p:blipFill>
        <p:spPr>
          <a:xfrm>
            <a:off x="10243076" y="6363656"/>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3" y="6495798"/>
            <a:ext cx="4785191" cy="143565"/>
          </a:xfrm>
          <a:prstGeom prst="rect">
            <a:avLst/>
          </a:prstGeom>
          <a:noFill/>
        </p:spPr>
        <p:txBody>
          <a:bodyPr wrap="square" lIns="0" tIns="0" rIns="0" bIns="0"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1" name="Text Placeholder 10">
            <a:extLst>
              <a:ext uri="{FF2B5EF4-FFF2-40B4-BE49-F238E27FC236}">
                <a16:creationId xmlns:a16="http://schemas.microsoft.com/office/drawing/2014/main" id="{47B0EAA1-D3F3-61CF-22F8-E9D118452F89}"/>
              </a:ext>
            </a:extLst>
          </p:cNvPr>
          <p:cNvSpPr>
            <a:spLocks noGrp="1"/>
          </p:cNvSpPr>
          <p:nvPr>
            <p:ph type="body" sz="quarter" idx="12" hasCustomPrompt="1"/>
          </p:nvPr>
        </p:nvSpPr>
        <p:spPr>
          <a:xfrm>
            <a:off x="486833" y="2697289"/>
            <a:ext cx="6337291" cy="817675"/>
          </a:xfrm>
        </p:spPr>
        <p:txBody>
          <a:bodyPr>
            <a:noAutofit/>
          </a:bodyPr>
          <a:lstStyle>
            <a:lvl1pPr marL="0" indent="0">
              <a:lnSpc>
                <a:spcPct val="90000"/>
              </a:lnSpc>
              <a:buNone/>
              <a:defRPr sz="3200" b="0" i="0">
                <a:solidFill>
                  <a:schemeClr val="bg2"/>
                </a:solidFill>
                <a:latin typeface="Oswald" pitchFamily="2" charset="77"/>
              </a:defRPr>
            </a:lvl1pPr>
            <a:lvl2pPr marL="795807" indent="0">
              <a:lnSpc>
                <a:spcPct val="100000"/>
              </a:lnSpc>
              <a:buNone/>
              <a:defRPr>
                <a:solidFill>
                  <a:schemeClr val="tx1"/>
                </a:solidFill>
              </a:defRPr>
            </a:lvl2pPr>
            <a:lvl3pPr marL="1405362" indent="0">
              <a:lnSpc>
                <a:spcPct val="100000"/>
              </a:lnSpc>
              <a:buNone/>
              <a:defRPr>
                <a:solidFill>
                  <a:schemeClr val="tx1"/>
                </a:solidFill>
              </a:defRPr>
            </a:lvl3pPr>
            <a:lvl4pPr marL="2014916" indent="0">
              <a:lnSpc>
                <a:spcPct val="100000"/>
              </a:lnSpc>
              <a:buNone/>
              <a:defRPr>
                <a:solidFill>
                  <a:schemeClr val="tx1"/>
                </a:solidFill>
              </a:defRPr>
            </a:lvl4pPr>
            <a:lvl5pPr marL="2624470" indent="0">
              <a:lnSpc>
                <a:spcPct val="100000"/>
              </a:lnSpc>
              <a:buNone/>
              <a:defRPr>
                <a:solidFill>
                  <a:schemeClr val="tx1"/>
                </a:solidFill>
              </a:defRPr>
            </a:lvl5pPr>
          </a:lstStyle>
          <a:p>
            <a:pPr lvl="0"/>
            <a:r>
              <a:rPr lang="en-US"/>
              <a:t>Subtitle goes here use sentence case maximum length two lines.</a:t>
            </a:r>
          </a:p>
        </p:txBody>
      </p:sp>
      <p:sp>
        <p:nvSpPr>
          <p:cNvPr id="5" name="Text Placeholder 18">
            <a:extLst>
              <a:ext uri="{FF2B5EF4-FFF2-40B4-BE49-F238E27FC236}">
                <a16:creationId xmlns:a16="http://schemas.microsoft.com/office/drawing/2014/main" id="{56564AD1-294D-B292-FE5E-92989B97FFD3}"/>
              </a:ext>
            </a:extLst>
          </p:cNvPr>
          <p:cNvSpPr>
            <a:spLocks noGrp="1"/>
          </p:cNvSpPr>
          <p:nvPr>
            <p:ph type="body" sz="quarter" idx="14" hasCustomPrompt="1"/>
          </p:nvPr>
        </p:nvSpPr>
        <p:spPr>
          <a:xfrm>
            <a:off x="-1" y="1307127"/>
            <a:ext cx="6337292" cy="914400"/>
          </a:xfrm>
          <a:solidFill>
            <a:schemeClr val="accent6">
              <a:alpha val="80000"/>
            </a:schemeClr>
          </a:solidFill>
        </p:spPr>
        <p:txBody>
          <a:bodyPr lIns="365760" tIns="82296" rIns="320040" bIns="82296">
            <a:noAutofit/>
          </a:bodyPr>
          <a:lstStyle>
            <a:lvl1pPr marL="0" indent="0">
              <a:lnSpc>
                <a:spcPct val="114000"/>
              </a:lnSpc>
              <a:buNone/>
              <a:defRPr sz="4267">
                <a:solidFill>
                  <a:schemeClr val="bg1"/>
                </a:solidFill>
                <a:latin typeface="+mj-lt"/>
              </a:defRPr>
            </a:lvl1pPr>
          </a:lstStyle>
          <a:p>
            <a:pPr lvl="0"/>
            <a:r>
              <a:rPr lang="en-US"/>
              <a:t>FIT BOX TO SHORTER TITLE</a:t>
            </a:r>
          </a:p>
        </p:txBody>
      </p:sp>
      <p:sp>
        <p:nvSpPr>
          <p:cNvPr id="7" name="Google Shape;19;p2">
            <a:extLst>
              <a:ext uri="{FF2B5EF4-FFF2-40B4-BE49-F238E27FC236}">
                <a16:creationId xmlns:a16="http://schemas.microsoft.com/office/drawing/2014/main" id="{B0655F71-2F10-BE03-E9E0-D32C9DAD3A80}"/>
              </a:ext>
            </a:extLst>
          </p:cNvPr>
          <p:cNvSpPr txBox="1">
            <a:spLocks noGrp="1"/>
          </p:cNvSpPr>
          <p:nvPr>
            <p:ph type="title" idx="3" hasCustomPrompt="1"/>
          </p:nvPr>
        </p:nvSpPr>
        <p:spPr>
          <a:xfrm>
            <a:off x="0" y="242444"/>
            <a:ext cx="7801949" cy="914400"/>
          </a:xfrm>
          <a:prstGeom prst="rect">
            <a:avLst/>
          </a:prstGeom>
          <a:solidFill>
            <a:schemeClr val="accent6">
              <a:alpha val="80000"/>
            </a:scheme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ONE LINE MUST OVERLAP PIC</a:t>
            </a:r>
          </a:p>
        </p:txBody>
      </p:sp>
    </p:spTree>
    <p:extLst>
      <p:ext uri="{BB962C8B-B14F-4D97-AF65-F5344CB8AC3E}">
        <p14:creationId xmlns:p14="http://schemas.microsoft.com/office/powerpoint/2010/main" val="1916521230"/>
      </p:ext>
    </p:extLst>
  </p:cSld>
  <p:clrMapOvr>
    <a:masterClrMapping/>
  </p:clrMapOvr>
  <p:extLst>
    <p:ext uri="{DCECCB84-F9BA-43D5-87BE-67443E8EF086}">
      <p15:sldGuideLst xmlns:p15="http://schemas.microsoft.com/office/powerpoint/2012/main">
        <p15:guide id="3" orient="horz" pos="911">
          <p15:clr>
            <a:srgbClr val="FBAE40"/>
          </p15:clr>
        </p15:guide>
        <p15:guide id="4" pos="1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terior 2/5 Grey">
    <p:spTree>
      <p:nvGrpSpPr>
        <p:cNvPr id="1" name=""/>
        <p:cNvGrpSpPr/>
        <p:nvPr/>
      </p:nvGrpSpPr>
      <p:grpSpPr>
        <a:xfrm>
          <a:off x="0" y="0"/>
          <a:ext cx="0" cy="0"/>
          <a:chOff x="0" y="0"/>
          <a:chExt cx="0" cy="0"/>
        </a:xfrm>
      </p:grpSpPr>
      <p:sp>
        <p:nvSpPr>
          <p:cNvPr id="2" name="Google Shape;61;p6">
            <a:extLst>
              <a:ext uri="{FF2B5EF4-FFF2-40B4-BE49-F238E27FC236}">
                <a16:creationId xmlns:a16="http://schemas.microsoft.com/office/drawing/2014/main" id="{ACFA259F-76F8-6978-A545-1071306D5C6A}"/>
              </a:ext>
            </a:extLst>
          </p:cNvPr>
          <p:cNvSpPr/>
          <p:nvPr/>
        </p:nvSpPr>
        <p:spPr>
          <a:xfrm>
            <a:off x="2" y="0"/>
            <a:ext cx="4878500" cy="6858000"/>
          </a:xfrm>
          <a:prstGeom prst="rect">
            <a:avLst/>
          </a:prstGeom>
          <a:solidFill>
            <a:srgbClr val="E8EA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hasCustomPrompt="1"/>
          </p:nvPr>
        </p:nvSpPr>
        <p:spPr>
          <a:xfrm>
            <a:off x="487682" y="1644525"/>
            <a:ext cx="3903137" cy="4451475"/>
          </a:xfrm>
          <a:prstGeom prst="rect">
            <a:avLst/>
          </a:prstGeom>
        </p:spPr>
        <p:txBody>
          <a:bodyPr lIns="0" tIns="0" rIns="0" bIns="0">
            <a:noAutofit/>
          </a:bodyPr>
          <a:lstStyle>
            <a:lvl1pPr marL="243829" indent="-243829">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56" indent="-243829">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84" indent="-243829">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312" indent="-243829">
              <a:lnSpc>
                <a:spcPct val="100000"/>
              </a:lnSpc>
              <a:spcAft>
                <a:spcPts val="1067"/>
              </a:spcAft>
              <a:buClr>
                <a:srgbClr val="0099CC"/>
              </a:buClr>
              <a:buSzPct val="80000"/>
              <a:buFont typeface="Wingdings" pitchFamily="2" charset="2"/>
              <a:buChar char="§"/>
              <a:defRPr sz="1867">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19140" indent="-243829">
              <a:lnSpc>
                <a:spcPct val="100000"/>
              </a:lnSpc>
              <a:spcAft>
                <a:spcPts val="1067"/>
              </a:spcAft>
              <a:buClr>
                <a:srgbClr val="0099CC"/>
              </a:buClr>
              <a:buSzPct val="80000"/>
              <a:buFont typeface="Courier New" panose="02070309020205020404" pitchFamily="49" charset="0"/>
              <a:buChar char="o"/>
              <a:defRPr sz="1867">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this area for body copy.</a:t>
            </a:r>
          </a:p>
          <a:p>
            <a:pPr lvl="1"/>
            <a:r>
              <a:rPr lang="en-US"/>
              <a:t>If you want to include a subhead, reference the layout and text style on master slide:</a:t>
            </a:r>
          </a:p>
          <a:p>
            <a:pPr lvl="2"/>
            <a:r>
              <a:rPr lang="en-US"/>
              <a:t>Interior Half Blue 2-Line Title	</a:t>
            </a:r>
          </a:p>
        </p:txBody>
      </p:sp>
      <p:sp>
        <p:nvSpPr>
          <p:cNvPr id="5" name="Text Placeholder 5">
            <a:extLst>
              <a:ext uri="{FF2B5EF4-FFF2-40B4-BE49-F238E27FC236}">
                <a16:creationId xmlns:a16="http://schemas.microsoft.com/office/drawing/2014/main" id="{2280BBB2-AE3A-DC79-0BED-842850E5975E}"/>
              </a:ext>
            </a:extLst>
          </p:cNvPr>
          <p:cNvSpPr>
            <a:spLocks noGrp="1"/>
          </p:cNvSpPr>
          <p:nvPr>
            <p:ph type="body" sz="quarter" idx="12"/>
          </p:nvPr>
        </p:nvSpPr>
        <p:spPr>
          <a:xfrm>
            <a:off x="5366182" y="1644525"/>
            <a:ext cx="6338140" cy="4451475"/>
          </a:xfrm>
          <a:prstGeom prst="rect">
            <a:avLst/>
          </a:prstGeom>
        </p:spPr>
        <p:txBody>
          <a:bodyPr lIns="0" tIns="0" rIns="0" bIns="0">
            <a:noAutofit/>
          </a:bodyPr>
          <a:lstStyle>
            <a:lvl1pPr marL="243829" indent="-243829">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56" indent="-243829">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84" indent="-243829">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312" indent="-243829">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40" indent="-243829">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oogle Shape;19;p2">
            <a:extLst>
              <a:ext uri="{FF2B5EF4-FFF2-40B4-BE49-F238E27FC236}">
                <a16:creationId xmlns:a16="http://schemas.microsoft.com/office/drawing/2014/main" id="{C8155177-B36D-C514-A8DC-561BBE8F24B3}"/>
              </a:ext>
            </a:extLst>
          </p:cNvPr>
          <p:cNvSpPr txBox="1">
            <a:spLocks noGrp="1"/>
          </p:cNvSpPr>
          <p:nvPr>
            <p:ph type="title" idx="3" hasCustomPrompt="1"/>
          </p:nvPr>
        </p:nvSpPr>
        <p:spPr>
          <a:xfrm>
            <a:off x="0" y="242444"/>
            <a:ext cx="5366181"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TITLE GOES HERE</a:t>
            </a:r>
          </a:p>
        </p:txBody>
      </p:sp>
      <p:sp>
        <p:nvSpPr>
          <p:cNvPr id="3" name="TextBox 2">
            <a:extLst>
              <a:ext uri="{FF2B5EF4-FFF2-40B4-BE49-F238E27FC236}">
                <a16:creationId xmlns:a16="http://schemas.microsoft.com/office/drawing/2014/main" id="{FDF53878-3835-FBF2-46D0-C5ACCEE1883E}"/>
              </a:ext>
            </a:extLst>
          </p:cNvPr>
          <p:cNvSpPr txBox="1"/>
          <p:nvPr userDrawn="1"/>
        </p:nvSpPr>
        <p:spPr>
          <a:xfrm>
            <a:off x="243842" y="6495798"/>
            <a:ext cx="4785191" cy="143565"/>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pic>
        <p:nvPicPr>
          <p:cNvPr id="9" name="Google Shape;15;p2">
            <a:extLst>
              <a:ext uri="{FF2B5EF4-FFF2-40B4-BE49-F238E27FC236}">
                <a16:creationId xmlns:a16="http://schemas.microsoft.com/office/drawing/2014/main" id="{47D0BE8B-4180-0618-E019-3C79C3C83BFE}"/>
              </a:ext>
            </a:extLst>
          </p:cNvPr>
          <p:cNvPicPr preferRelativeResize="0"/>
          <p:nvPr userDrawn="1"/>
        </p:nvPicPr>
        <p:blipFill rotWithShape="1">
          <a:blip r:embed="rId2"/>
          <a:srcRect l="2503" t="11711" r="5241" b="9027"/>
          <a:stretch/>
        </p:blipFill>
        <p:spPr>
          <a:xfrm>
            <a:off x="10243076" y="6363656"/>
            <a:ext cx="1705085" cy="262653"/>
          </a:xfrm>
          <a:prstGeom prst="rect">
            <a:avLst/>
          </a:prstGeom>
          <a:noFill/>
          <a:ln>
            <a:noFill/>
          </a:ln>
        </p:spPr>
      </p:pic>
    </p:spTree>
    <p:extLst>
      <p:ext uri="{BB962C8B-B14F-4D97-AF65-F5344CB8AC3E}">
        <p14:creationId xmlns:p14="http://schemas.microsoft.com/office/powerpoint/2010/main" val="1664760984"/>
      </p:ext>
    </p:extLst>
  </p:cSld>
  <p:clrMapOvr>
    <a:masterClrMapping/>
  </p:clrMapOvr>
  <p:extLst>
    <p:ext uri="{DCECCB84-F9BA-43D5-87BE-67443E8EF086}">
      <p15:sldGuideLst xmlns:p15="http://schemas.microsoft.com/office/powerpoint/2012/main">
        <p15:guide id="3" orient="horz" pos="1215">
          <p15:clr>
            <a:srgbClr val="FBAE40"/>
          </p15:clr>
        </p15:guide>
        <p15:guide id="4"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spTree>
      <p:nvGrpSpPr>
        <p:cNvPr id="1" name="Shape 58"/>
        <p:cNvGrpSpPr/>
        <p:nvPr/>
      </p:nvGrpSpPr>
      <p:grpSpPr>
        <a:xfrm>
          <a:off x="0" y="0"/>
          <a:ext cx="0" cy="0"/>
          <a:chOff x="0" y="0"/>
          <a:chExt cx="0" cy="0"/>
        </a:xfrm>
      </p:grpSpPr>
      <p:sp>
        <p:nvSpPr>
          <p:cNvPr id="61" name="Google Shape;61;p6"/>
          <p:cNvSpPr/>
          <p:nvPr/>
        </p:nvSpPr>
        <p:spPr>
          <a:xfrm flipH="1">
            <a:off x="9752751" y="0"/>
            <a:ext cx="2439252" cy="6858000"/>
          </a:xfrm>
          <a:prstGeom prst="rect">
            <a:avLst/>
          </a:prstGeom>
          <a:solidFill>
            <a:schemeClr val="tx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bg1"/>
              </a:solidFill>
            </a:endParaRPr>
          </a:p>
        </p:txBody>
      </p:sp>
      <p:sp>
        <p:nvSpPr>
          <p:cNvPr id="15" name="Text Placeholder 5">
            <a:extLst>
              <a:ext uri="{FF2B5EF4-FFF2-40B4-BE49-F238E27FC236}">
                <a16:creationId xmlns:a16="http://schemas.microsoft.com/office/drawing/2014/main" id="{AFB5481E-ACDE-A34E-BC66-2EBD3D6C987C}"/>
              </a:ext>
            </a:extLst>
          </p:cNvPr>
          <p:cNvSpPr>
            <a:spLocks noGrp="1"/>
          </p:cNvSpPr>
          <p:nvPr>
            <p:ph type="body" sz="quarter" idx="11"/>
          </p:nvPr>
        </p:nvSpPr>
        <p:spPr>
          <a:xfrm>
            <a:off x="487680" y="480523"/>
            <a:ext cx="6156960" cy="5615476"/>
          </a:xfrm>
          <a:prstGeom prst="rect">
            <a:avLst/>
          </a:prstGeom>
        </p:spPr>
        <p:txBody>
          <a:bodyPr lIns="0" tIns="0" rIns="0" bIns="0">
            <a:noAutofit/>
          </a:bodyPr>
          <a:lstStyle>
            <a:lvl1pPr marL="243823"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44"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66" indent="-243823">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288"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10"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19;p2">
            <a:extLst>
              <a:ext uri="{FF2B5EF4-FFF2-40B4-BE49-F238E27FC236}">
                <a16:creationId xmlns:a16="http://schemas.microsoft.com/office/drawing/2014/main" id="{B1126B2D-0924-3813-2416-8A5F810950A7}"/>
              </a:ext>
            </a:extLst>
          </p:cNvPr>
          <p:cNvSpPr txBox="1">
            <a:spLocks noGrp="1"/>
          </p:cNvSpPr>
          <p:nvPr>
            <p:ph type="title" idx="3" hasCustomPrompt="1"/>
          </p:nvPr>
        </p:nvSpPr>
        <p:spPr>
          <a:xfrm>
            <a:off x="7654725" y="2831060"/>
            <a:ext cx="4537275" cy="914400"/>
          </a:xfrm>
          <a:prstGeom prst="rect">
            <a:avLst/>
          </a:prstGeom>
          <a:solidFill>
            <a:srgbClr val="0099CC">
              <a:alpha val="80000"/>
            </a:srgbClr>
          </a:solidFill>
        </p:spPr>
        <p:txBody>
          <a:bodyPr spcFirstLastPara="1" wrap="square" lIns="320040" tIns="82296" rIns="365760" bIns="82296" anchor="t" anchorCtr="0">
            <a:noAutofit/>
          </a:bodyPr>
          <a:lstStyle>
            <a:lvl1pPr lvl="0" algn="r">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1 LINE FIT TO TEXT</a:t>
            </a:r>
          </a:p>
        </p:txBody>
      </p:sp>
      <p:pic>
        <p:nvPicPr>
          <p:cNvPr id="4" name="Google Shape;15;p2">
            <a:extLst>
              <a:ext uri="{FF2B5EF4-FFF2-40B4-BE49-F238E27FC236}">
                <a16:creationId xmlns:a16="http://schemas.microsoft.com/office/drawing/2014/main" id="{41588C5D-BC67-6A8D-462C-50F89991CA0E}"/>
              </a:ext>
            </a:extLst>
          </p:cNvPr>
          <p:cNvPicPr preferRelativeResize="0"/>
          <p:nvPr userDrawn="1"/>
        </p:nvPicPr>
        <p:blipFill rotWithShape="1">
          <a:blip r:embed="rId2"/>
          <a:srcRect l="2503" t="11711" r="5241" b="9027"/>
          <a:stretch/>
        </p:blipFill>
        <p:spPr>
          <a:xfrm>
            <a:off x="10243076" y="6363656"/>
            <a:ext cx="1705085" cy="262653"/>
          </a:xfrm>
          <a:prstGeom prst="rect">
            <a:avLst/>
          </a:prstGeom>
          <a:noFill/>
          <a:ln>
            <a:noFill/>
          </a:ln>
        </p:spPr>
      </p:pic>
      <p:sp>
        <p:nvSpPr>
          <p:cNvPr id="5" name="TextBox 4">
            <a:extLst>
              <a:ext uri="{FF2B5EF4-FFF2-40B4-BE49-F238E27FC236}">
                <a16:creationId xmlns:a16="http://schemas.microsoft.com/office/drawing/2014/main" id="{99E97E21-7BCF-9045-80C6-350149436A17}"/>
              </a:ext>
            </a:extLst>
          </p:cNvPr>
          <p:cNvSpPr txBox="1"/>
          <p:nvPr userDrawn="1"/>
        </p:nvSpPr>
        <p:spPr>
          <a:xfrm>
            <a:off x="243843" y="6495798"/>
            <a:ext cx="4785191" cy="143565"/>
          </a:xfrm>
          <a:prstGeom prst="rect">
            <a:avLst/>
          </a:prstGeom>
          <a:noFill/>
        </p:spPr>
        <p:txBody>
          <a:bodyPr wrap="square" lIns="0" tIns="0" rIns="0" bIns="0"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Tree>
    <p:extLst>
      <p:ext uri="{BB962C8B-B14F-4D97-AF65-F5344CB8AC3E}">
        <p14:creationId xmlns:p14="http://schemas.microsoft.com/office/powerpoint/2010/main" val="237836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alphaModFix amt="30000"/>
          </a:blip>
          <a:stretch>
            <a:fillRect/>
          </a:stretch>
        </p:blipFill>
        <p:spPr>
          <a:xfrm>
            <a:off x="0" y="5828040"/>
            <a:ext cx="12192000" cy="1032933"/>
          </a:xfrm>
          <a:prstGeom prst="rect">
            <a:avLst/>
          </a:prstGeom>
        </p:spPr>
      </p:pic>
      <p:sp>
        <p:nvSpPr>
          <p:cNvPr id="14" name="Content Placeholder 3"/>
          <p:cNvSpPr txBox="1">
            <a:spLocks/>
          </p:cNvSpPr>
          <p:nvPr/>
        </p:nvSpPr>
        <p:spPr>
          <a:xfrm>
            <a:off x="0" y="6473952"/>
            <a:ext cx="12195176" cy="274320"/>
          </a:xfrm>
          <a:prstGeom prst="rect">
            <a:avLst/>
          </a:prstGeom>
          <a:noFill/>
        </p:spPr>
        <p:txBody>
          <a:bodyPr vert="horz" lIns="0" tIns="0" rIns="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Condensed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Condensed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Condensed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 b="0" i="0" kern="1200" dirty="0">
                <a:solidFill>
                  <a:schemeClr val="tx1"/>
                </a:solidFill>
                <a:effectLst/>
                <a:latin typeface="Arial" panose="020B0604020202020204" pitchFamily="34" charset="0"/>
                <a:ea typeface="+mn-ea"/>
                <a:cs typeface="Arial" panose="020B0604020202020204" pitchFamily="34" charset="0"/>
              </a:rPr>
              <a:t>CareFirst BlueCross BlueShield is the shared business name of CareFirst of Maryland, Inc. and Group Hospitalization and Medical Services, Inc., which are independent licensees of the Blue Cross and Blue Shield Association.</a:t>
            </a:r>
            <a:br>
              <a:rPr lang="en-US" sz="600" b="0" i="0" kern="1200" dirty="0">
                <a:solidFill>
                  <a:schemeClr val="tx1"/>
                </a:solidFill>
                <a:effectLst/>
                <a:latin typeface="Arial" panose="020B0604020202020204" pitchFamily="34" charset="0"/>
                <a:ea typeface="+mn-ea"/>
                <a:cs typeface="Arial" panose="020B0604020202020204" pitchFamily="34" charset="0"/>
              </a:rPr>
            </a:br>
            <a:r>
              <a:rPr lang="en-US" sz="600" b="0" i="0" kern="1200" dirty="0">
                <a:solidFill>
                  <a:schemeClr val="tx1"/>
                </a:solidFill>
                <a:effectLst/>
                <a:latin typeface="Arial" panose="020B0604020202020204" pitchFamily="34" charset="0"/>
                <a:ea typeface="+mn-ea"/>
                <a:cs typeface="Arial" panose="020B0604020202020204" pitchFamily="34" charset="0"/>
              </a:rPr>
              <a:t> BLUE CROSS</a:t>
            </a:r>
            <a:r>
              <a:rPr lang="en-US" sz="600" b="0" i="0" kern="1200" baseline="30000" dirty="0">
                <a:solidFill>
                  <a:schemeClr val="tx1"/>
                </a:solidFill>
                <a:effectLst/>
                <a:latin typeface="Arial" panose="020B0604020202020204" pitchFamily="34" charset="0"/>
                <a:ea typeface="+mn-ea"/>
                <a:cs typeface="Arial" panose="020B0604020202020204" pitchFamily="34" charset="0"/>
              </a:rPr>
              <a:t>®</a:t>
            </a:r>
            <a:r>
              <a:rPr lang="en-US" sz="600" b="0" i="0" kern="1200" dirty="0">
                <a:solidFill>
                  <a:schemeClr val="tx1"/>
                </a:solidFill>
                <a:effectLst/>
                <a:latin typeface="Arial" panose="020B0604020202020204" pitchFamily="34" charset="0"/>
                <a:ea typeface="+mn-ea"/>
                <a:cs typeface="Arial" panose="020B0604020202020204" pitchFamily="34" charset="0"/>
              </a:rPr>
              <a:t>, BLUE SHIELD</a:t>
            </a:r>
            <a:r>
              <a:rPr lang="en-US" sz="600" b="0" i="0" kern="1200" baseline="30000" dirty="0">
                <a:solidFill>
                  <a:schemeClr val="tx1"/>
                </a:solidFill>
                <a:effectLst/>
                <a:latin typeface="Arial" panose="020B0604020202020204" pitchFamily="34" charset="0"/>
                <a:ea typeface="+mn-ea"/>
                <a:cs typeface="Arial" panose="020B0604020202020204" pitchFamily="34" charset="0"/>
              </a:rPr>
              <a:t>®</a:t>
            </a:r>
            <a:r>
              <a:rPr lang="en-US" sz="600" b="0" i="0" kern="1200" dirty="0">
                <a:solidFill>
                  <a:schemeClr val="tx1"/>
                </a:solidFill>
                <a:effectLst/>
                <a:latin typeface="Arial" panose="020B0604020202020204" pitchFamily="34" charset="0"/>
                <a:ea typeface="+mn-ea"/>
                <a:cs typeface="Arial" panose="020B0604020202020204" pitchFamily="34" charset="0"/>
              </a:rPr>
              <a:t> and the Cross and Shield Symbols are registered service marks of the Blue Cross and Blue Shield Association, an association of independent Blue Cross and Blue Shield Plans.</a:t>
            </a:r>
          </a:p>
        </p:txBody>
      </p:sp>
      <p:sp>
        <p:nvSpPr>
          <p:cNvPr id="12" name="Title 16"/>
          <p:cNvSpPr>
            <a:spLocks noGrp="1"/>
          </p:cNvSpPr>
          <p:nvPr>
            <p:ph type="title" hasCustomPrompt="1"/>
          </p:nvPr>
        </p:nvSpPr>
        <p:spPr>
          <a:xfrm>
            <a:off x="1523999" y="1829333"/>
            <a:ext cx="10058400" cy="1901952"/>
          </a:xfrm>
        </p:spPr>
        <p:txBody>
          <a:bodyPr tIns="0" bIns="182880" anchor="b"/>
          <a:lstStyle>
            <a:lvl1pPr algn="r">
              <a:lnSpc>
                <a:spcPct val="90000"/>
              </a:lnSpc>
              <a:defRPr sz="4800" cap="all" spc="0" baseline="0">
                <a:solidFill>
                  <a:schemeClr val="tx2"/>
                </a:solidFill>
              </a:defRPr>
            </a:lvl1pPr>
          </a:lstStyle>
          <a:p>
            <a:r>
              <a:rPr lang="en-US" dirty="0"/>
              <a:t>TITLE IN ALL CAPS HERE</a:t>
            </a:r>
          </a:p>
        </p:txBody>
      </p:sp>
      <p:sp>
        <p:nvSpPr>
          <p:cNvPr id="16" name="Text Placeholder 18"/>
          <p:cNvSpPr>
            <a:spLocks noGrp="1"/>
          </p:cNvSpPr>
          <p:nvPr>
            <p:ph type="body" sz="quarter" idx="10" hasCustomPrompt="1"/>
          </p:nvPr>
        </p:nvSpPr>
        <p:spPr>
          <a:xfrm>
            <a:off x="1524000" y="3731285"/>
            <a:ext cx="10053551" cy="833541"/>
          </a:xfrm>
        </p:spPr>
        <p:txBody>
          <a:bodyPr tIns="274320"/>
          <a:lstStyle>
            <a:lvl1pPr marL="0" indent="0" algn="r">
              <a:buFontTx/>
              <a:buNone/>
              <a:defRPr sz="2000" i="1" baseline="0">
                <a:solidFill>
                  <a:schemeClr val="accent1"/>
                </a:solidFill>
                <a:latin typeface="Open Sans" charset="0"/>
                <a:ea typeface="Open Sans" charset="0"/>
                <a:cs typeface="Open Sans" charset="0"/>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 only</a:t>
            </a:r>
          </a:p>
        </p:txBody>
      </p:sp>
      <p:sp>
        <p:nvSpPr>
          <p:cNvPr id="20" name="Text Placeholder 20"/>
          <p:cNvSpPr>
            <a:spLocks noGrp="1"/>
          </p:cNvSpPr>
          <p:nvPr>
            <p:ph type="body" sz="quarter" idx="11" hasCustomPrompt="1"/>
          </p:nvPr>
        </p:nvSpPr>
        <p:spPr>
          <a:xfrm>
            <a:off x="7010399" y="4836169"/>
            <a:ext cx="4567151" cy="456477"/>
          </a:xfrm>
        </p:spPr>
        <p:txBody>
          <a:bodyPr tIns="45720" anchor="b" anchorCtr="0"/>
          <a:lstStyle>
            <a:lvl1pPr marL="0" indent="0" algn="r">
              <a:buFontTx/>
              <a:buNone/>
              <a:defRPr sz="1600" cap="all" baseline="0">
                <a:solidFill>
                  <a:schemeClr val="tx1"/>
                </a:solidFill>
                <a:latin typeface="Open Sans" charset="0"/>
                <a:ea typeface="Open Sans" charset="0"/>
                <a:cs typeface="Open Sans" charset="0"/>
              </a:defRPr>
            </a:lvl1pPr>
          </a:lstStyle>
          <a:p>
            <a:pPr lvl="0"/>
            <a:r>
              <a:rPr lang="en-US" dirty="0"/>
              <a:t>ADD DATE IN ALL CAPS</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19950" y="1097280"/>
            <a:ext cx="3657600" cy="566101"/>
          </a:xfrm>
          <a:prstGeom prst="rect">
            <a:avLst/>
          </a:prstGeom>
        </p:spPr>
      </p:pic>
      <p:pic>
        <p:nvPicPr>
          <p:cNvPr id="13" name="Picture 12"/>
          <p:cNvPicPr>
            <a:picLocks noChangeAspect="1"/>
          </p:cNvPicPr>
          <p:nvPr userDrawn="1"/>
        </p:nvPicPr>
        <p:blipFill>
          <a:blip r:embed="rId4">
            <a:alphaModFix amt="10000"/>
          </a:blip>
          <a:stretch>
            <a:fillRect/>
          </a:stretch>
        </p:blipFill>
        <p:spPr>
          <a:xfrm>
            <a:off x="1" y="-46173"/>
            <a:ext cx="7500695" cy="3977640"/>
          </a:xfrm>
          <a:prstGeom prst="rect">
            <a:avLst/>
          </a:prstGeom>
        </p:spPr>
      </p:pic>
      <p:sp>
        <p:nvSpPr>
          <p:cNvPr id="25" name="Footer Placeholder 24">
            <a:extLst>
              <a:ext uri="{FF2B5EF4-FFF2-40B4-BE49-F238E27FC236}">
                <a16:creationId xmlns:a16="http://schemas.microsoft.com/office/drawing/2014/main" id="{A9609855-6AF7-174D-830B-1B3C79D99931}"/>
              </a:ext>
            </a:extLst>
          </p:cNvPr>
          <p:cNvSpPr>
            <a:spLocks noGrp="1"/>
          </p:cNvSpPr>
          <p:nvPr>
            <p:ph type="ftr" sz="quarter" idx="13"/>
          </p:nvPr>
        </p:nvSpPr>
        <p:spPr>
          <a:xfrm>
            <a:off x="9753170" y="5437232"/>
            <a:ext cx="1833835" cy="246221"/>
          </a:xfrm>
        </p:spPr>
        <p:txBody>
          <a:bodyPr/>
          <a:lstStyle>
            <a:lvl1pPr>
              <a:defRPr baseline="0">
                <a:solidFill>
                  <a:schemeClr val="accent4"/>
                </a:solidFill>
                <a:latin typeface="Open Sans" charset="0"/>
                <a:ea typeface="Open Sans" charset="0"/>
                <a:cs typeface="Open Sans" charset="0"/>
              </a:defRPr>
            </a:lvl1pPr>
          </a:lstStyle>
          <a:p>
            <a:pPr algn="r"/>
            <a:r>
              <a:rPr lang="en-US" dirty="0"/>
              <a:t>Proprietary and Confidential</a:t>
            </a:r>
          </a:p>
        </p:txBody>
      </p:sp>
      <p:sp>
        <p:nvSpPr>
          <p:cNvPr id="15" name="wafer">
            <a:extLst>
              <a:ext uri="{FF2B5EF4-FFF2-40B4-BE49-F238E27FC236}">
                <a16:creationId xmlns:a16="http://schemas.microsoft.com/office/drawing/2014/main" id="{FCCF09FD-AECB-444E-9969-10B4E9934377}"/>
              </a:ext>
            </a:extLst>
          </p:cNvPr>
          <p:cNvSpPr/>
          <p:nvPr userDrawn="1"/>
        </p:nvSpPr>
        <p:spPr>
          <a:xfrm>
            <a:off x="10663150" y="371966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634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3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08CD04-D09F-D642-9D2D-B20EF5C55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600" y="366176"/>
            <a:ext cx="1828800" cy="283048"/>
          </a:xfrm>
          <a:prstGeom prst="rect">
            <a:avLst/>
          </a:prstGeom>
        </p:spPr>
      </p:pic>
      <p:sp>
        <p:nvSpPr>
          <p:cNvPr id="8" name="Title 1">
            <a:extLst>
              <a:ext uri="{FF2B5EF4-FFF2-40B4-BE49-F238E27FC236}">
                <a16:creationId xmlns:a16="http://schemas.microsoft.com/office/drawing/2014/main" id="{CA82BB87-6ED8-DF4C-BC1D-175B7C154C39}"/>
              </a:ext>
            </a:extLst>
          </p:cNvPr>
          <p:cNvSpPr>
            <a:spLocks noGrp="1"/>
          </p:cNvSpPr>
          <p:nvPr>
            <p:ph type="title" hasCustomPrompt="1"/>
          </p:nvPr>
        </p:nvSpPr>
        <p:spPr>
          <a:xfrm>
            <a:off x="609601" y="1828800"/>
            <a:ext cx="10972800" cy="1901952"/>
          </a:xfrm>
        </p:spPr>
        <p:txBody>
          <a:bodyPr tIns="0" bIns="182880" anchor="b" anchorCtr="0"/>
          <a:lstStyle>
            <a:lvl1pPr algn="l">
              <a:lnSpc>
                <a:spcPct val="90000"/>
              </a:lnSpc>
              <a:defRPr sz="4800" b="0" cap="all" baseline="0">
                <a:solidFill>
                  <a:schemeClr val="bg1"/>
                </a:solidFill>
              </a:defRPr>
            </a:lvl1pPr>
          </a:lstStyle>
          <a:p>
            <a:r>
              <a:rPr lang="en-US" dirty="0"/>
              <a:t>DIVIDER TITLE IN ALL CAPS</a:t>
            </a:r>
          </a:p>
        </p:txBody>
      </p:sp>
      <p:sp>
        <p:nvSpPr>
          <p:cNvPr id="10" name="Text Placeholder 18">
            <a:extLst>
              <a:ext uri="{FF2B5EF4-FFF2-40B4-BE49-F238E27FC236}">
                <a16:creationId xmlns:a16="http://schemas.microsoft.com/office/drawing/2014/main" id="{E984E7D2-3827-A044-9E18-DEBCF986AB0F}"/>
              </a:ext>
            </a:extLst>
          </p:cNvPr>
          <p:cNvSpPr>
            <a:spLocks noGrp="1"/>
          </p:cNvSpPr>
          <p:nvPr>
            <p:ph type="body" sz="quarter" idx="13" hasCustomPrompt="1"/>
          </p:nvPr>
        </p:nvSpPr>
        <p:spPr>
          <a:xfrm>
            <a:off x="609599" y="3730752"/>
            <a:ext cx="10972801" cy="892412"/>
          </a:xfrm>
        </p:spPr>
        <p:txBody>
          <a:bodyPr tIns="274320" bIns="45720" anchor="t" anchorCtr="0"/>
          <a:lstStyle>
            <a:lvl1pPr marL="0" indent="0" algn="l">
              <a:buFontTx/>
              <a:buNone/>
              <a:defRPr sz="2000" i="1" baseline="0">
                <a:solidFill>
                  <a:schemeClr val="accent1"/>
                </a:solidFill>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a:t>
            </a:r>
          </a:p>
        </p:txBody>
      </p:sp>
      <p:sp>
        <p:nvSpPr>
          <p:cNvPr id="11" name="Text Placeholder 20">
            <a:extLst>
              <a:ext uri="{FF2B5EF4-FFF2-40B4-BE49-F238E27FC236}">
                <a16:creationId xmlns:a16="http://schemas.microsoft.com/office/drawing/2014/main" id="{FDD9843F-A0FF-3742-96EA-D246784E985B}"/>
              </a:ext>
            </a:extLst>
          </p:cNvPr>
          <p:cNvSpPr>
            <a:spLocks noGrp="1"/>
          </p:cNvSpPr>
          <p:nvPr>
            <p:ph type="body" sz="quarter" idx="14" hasCustomPrompt="1"/>
          </p:nvPr>
        </p:nvSpPr>
        <p:spPr>
          <a:xfrm>
            <a:off x="609600" y="4628560"/>
            <a:ext cx="7315200" cy="1736507"/>
          </a:xfrm>
        </p:spPr>
        <p:txBody>
          <a:bodyPr tIns="228600" anchor="t" anchorCtr="0"/>
          <a:lstStyle>
            <a:lvl1pPr marL="0" indent="0" algn="l">
              <a:buFontTx/>
              <a:buNone/>
              <a:defRPr sz="1600" b="0" cap="all" baseline="0">
                <a:solidFill>
                  <a:schemeClr val="bg1"/>
                </a:solidFill>
              </a:defRPr>
            </a:lvl1pPr>
          </a:lstStyle>
          <a:p>
            <a:pPr lvl="0"/>
            <a:r>
              <a:rPr lang="en-US" dirty="0"/>
              <a:t>ANY TEXT HERE IN ALL CAPS</a:t>
            </a:r>
          </a:p>
        </p:txBody>
      </p:sp>
      <p:sp>
        <p:nvSpPr>
          <p:cNvPr id="7" name="Date Placeholder 6">
            <a:extLst>
              <a:ext uri="{FF2B5EF4-FFF2-40B4-BE49-F238E27FC236}">
                <a16:creationId xmlns:a16="http://schemas.microsoft.com/office/drawing/2014/main" id="{5C75078E-986B-5B4B-A45B-404BFBB65CF6}"/>
              </a:ext>
            </a:extLst>
          </p:cNvPr>
          <p:cNvSpPr>
            <a:spLocks noGrp="1"/>
          </p:cNvSpPr>
          <p:nvPr>
            <p:ph type="dt" sz="half" idx="15"/>
          </p:nvPr>
        </p:nvSpPr>
        <p:spPr/>
        <p:txBody>
          <a:bodyPr/>
          <a:lstStyle/>
          <a:p>
            <a:fld id="{AB13E28B-10A6-BE48-8CF8-0D4804B9F7DF}" type="datetime1">
              <a:rPr lang="en-US" smtClean="0"/>
              <a:t>4/26/2024</a:t>
            </a:fld>
            <a:endParaRPr lang="en-US" dirty="0"/>
          </a:p>
        </p:txBody>
      </p:sp>
      <p:sp>
        <p:nvSpPr>
          <p:cNvPr id="14" name="Footer Placeholder 13">
            <a:extLst>
              <a:ext uri="{FF2B5EF4-FFF2-40B4-BE49-F238E27FC236}">
                <a16:creationId xmlns:a16="http://schemas.microsoft.com/office/drawing/2014/main" id="{1D9150AD-85AA-9543-A546-35D638E2C8DC}"/>
              </a:ext>
            </a:extLst>
          </p:cNvPr>
          <p:cNvSpPr>
            <a:spLocks noGrp="1"/>
          </p:cNvSpPr>
          <p:nvPr>
            <p:ph type="ftr" sz="quarter" idx="16"/>
          </p:nvPr>
        </p:nvSpPr>
        <p:spPr/>
        <p:txBody>
          <a:bodyPr/>
          <a:lstStyle/>
          <a:p>
            <a:pPr algn="r"/>
            <a:r>
              <a:rPr lang="en-US"/>
              <a:t>Proprietary and Confidential</a:t>
            </a:r>
            <a:endParaRPr lang="en-US" dirty="0"/>
          </a:p>
        </p:txBody>
      </p:sp>
      <p:sp>
        <p:nvSpPr>
          <p:cNvPr id="15" name="Slide Number Placeholder 14">
            <a:extLst>
              <a:ext uri="{FF2B5EF4-FFF2-40B4-BE49-F238E27FC236}">
                <a16:creationId xmlns:a16="http://schemas.microsoft.com/office/drawing/2014/main" id="{4749856D-A7CE-3D41-A7A4-670B170CAD66}"/>
              </a:ext>
            </a:extLst>
          </p:cNvPr>
          <p:cNvSpPr>
            <a:spLocks noGrp="1"/>
          </p:cNvSpPr>
          <p:nvPr>
            <p:ph type="sldNum" sz="quarter" idx="17"/>
          </p:nvPr>
        </p:nvSpPr>
        <p:spPr/>
        <p:txBody>
          <a:bodyPr/>
          <a:lstStyle/>
          <a:p>
            <a:fld id="{D3406041-D039-9948-9583-1296FE9D3272}" type="slidenum">
              <a:rPr lang="en-US" smtClean="0"/>
              <a:pPr/>
              <a:t>‹#›</a:t>
            </a:fld>
            <a:endParaRPr lang="en-US" dirty="0"/>
          </a:p>
        </p:txBody>
      </p:sp>
      <p:sp>
        <p:nvSpPr>
          <p:cNvPr id="12" name="wafer">
            <a:extLst>
              <a:ext uri="{FF2B5EF4-FFF2-40B4-BE49-F238E27FC236}">
                <a16:creationId xmlns:a16="http://schemas.microsoft.com/office/drawing/2014/main" id="{D8BDE55F-5615-4E61-ABDF-722C4E16C8A1}"/>
              </a:ext>
            </a:extLst>
          </p:cNvPr>
          <p:cNvSpPr/>
          <p:nvPr userDrawn="1"/>
        </p:nvSpPr>
        <p:spPr>
          <a:xfrm>
            <a:off x="609601" y="372093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93194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Alternate">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09601" y="1828800"/>
            <a:ext cx="10972800" cy="1901952"/>
          </a:xfrm>
        </p:spPr>
        <p:txBody>
          <a:bodyPr tIns="0" bIns="182880" anchor="b" anchorCtr="0"/>
          <a:lstStyle>
            <a:lvl1pPr algn="l">
              <a:lnSpc>
                <a:spcPct val="90000"/>
              </a:lnSpc>
              <a:defRPr sz="4800" b="0" cap="all" baseline="0">
                <a:solidFill>
                  <a:schemeClr val="tx2"/>
                </a:solidFill>
              </a:defRPr>
            </a:lvl1pPr>
          </a:lstStyle>
          <a:p>
            <a:r>
              <a:rPr lang="en-US" dirty="0"/>
              <a:t>DIVIDER TITLE IN ALL CAPS</a:t>
            </a:r>
          </a:p>
        </p:txBody>
      </p:sp>
      <p:sp>
        <p:nvSpPr>
          <p:cNvPr id="12" name="Text Placeholder 18"/>
          <p:cNvSpPr>
            <a:spLocks noGrp="1"/>
          </p:cNvSpPr>
          <p:nvPr>
            <p:ph type="body" sz="quarter" idx="13" hasCustomPrompt="1"/>
          </p:nvPr>
        </p:nvSpPr>
        <p:spPr>
          <a:xfrm>
            <a:off x="609599" y="3730752"/>
            <a:ext cx="10972801" cy="892412"/>
          </a:xfrm>
        </p:spPr>
        <p:txBody>
          <a:bodyPr tIns="274320" bIns="45720" anchor="t" anchorCtr="0"/>
          <a:lstStyle>
            <a:lvl1pPr marL="0" indent="0" algn="l">
              <a:buFontTx/>
              <a:buNone/>
              <a:defRPr sz="2000" i="1" baseline="0">
                <a:solidFill>
                  <a:schemeClr val="accent1"/>
                </a:solidFill>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a:t>
            </a:r>
          </a:p>
        </p:txBody>
      </p:sp>
      <p:sp>
        <p:nvSpPr>
          <p:cNvPr id="13" name="Text Placeholder 20"/>
          <p:cNvSpPr>
            <a:spLocks noGrp="1"/>
          </p:cNvSpPr>
          <p:nvPr>
            <p:ph type="body" sz="quarter" idx="14" hasCustomPrompt="1"/>
          </p:nvPr>
        </p:nvSpPr>
        <p:spPr>
          <a:xfrm>
            <a:off x="609600" y="4628560"/>
            <a:ext cx="7315200" cy="1736507"/>
          </a:xfrm>
        </p:spPr>
        <p:txBody>
          <a:bodyPr tIns="228600" anchor="t" anchorCtr="0"/>
          <a:lstStyle>
            <a:lvl1pPr marL="0" indent="0" algn="l">
              <a:buFontTx/>
              <a:buNone/>
              <a:defRPr sz="1600" b="0" cap="all" baseline="0">
                <a:solidFill>
                  <a:schemeClr val="tx1"/>
                </a:solidFill>
              </a:defRPr>
            </a:lvl1pPr>
          </a:lstStyle>
          <a:p>
            <a:pPr lvl="0"/>
            <a:r>
              <a:rPr lang="en-US" dirty="0"/>
              <a:t>ANY TEXT HERE IN ALL CAPS</a:t>
            </a:r>
          </a:p>
        </p:txBody>
      </p:sp>
      <p:pic>
        <p:nvPicPr>
          <p:cNvPr id="11" name="Picture 10">
            <a:extLst>
              <a:ext uri="{FF2B5EF4-FFF2-40B4-BE49-F238E27FC236}">
                <a16:creationId xmlns:a16="http://schemas.microsoft.com/office/drawing/2014/main" id="{108F0C9A-080A-BA48-A446-473BFF9333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2" name="Date Placeholder 1">
            <a:extLst>
              <a:ext uri="{FF2B5EF4-FFF2-40B4-BE49-F238E27FC236}">
                <a16:creationId xmlns:a16="http://schemas.microsoft.com/office/drawing/2014/main" id="{B7D5CD7A-9729-7342-97D1-97B8E551EB6F}"/>
              </a:ext>
            </a:extLst>
          </p:cNvPr>
          <p:cNvSpPr>
            <a:spLocks noGrp="1"/>
          </p:cNvSpPr>
          <p:nvPr>
            <p:ph type="dt" sz="half" idx="15"/>
          </p:nvPr>
        </p:nvSpPr>
        <p:spPr/>
        <p:txBody>
          <a:bodyPr/>
          <a:lstStyle/>
          <a:p>
            <a:fld id="{AB13E28B-10A6-BE48-8CF8-0D4804B9F7DF}" type="datetime1">
              <a:rPr lang="en-US" smtClean="0"/>
              <a:t>4/26/2024</a:t>
            </a:fld>
            <a:endParaRPr lang="en-US" dirty="0"/>
          </a:p>
        </p:txBody>
      </p:sp>
      <p:sp>
        <p:nvSpPr>
          <p:cNvPr id="3" name="Footer Placeholder 2">
            <a:extLst>
              <a:ext uri="{FF2B5EF4-FFF2-40B4-BE49-F238E27FC236}">
                <a16:creationId xmlns:a16="http://schemas.microsoft.com/office/drawing/2014/main" id="{53C31ADE-7EA1-704A-9081-43C67E58017A}"/>
              </a:ext>
            </a:extLst>
          </p:cNvPr>
          <p:cNvSpPr>
            <a:spLocks noGrp="1"/>
          </p:cNvSpPr>
          <p:nvPr>
            <p:ph type="ftr" sz="quarter" idx="16"/>
          </p:nvPr>
        </p:nvSpPr>
        <p:spPr/>
        <p:txBody>
          <a:bodyPr/>
          <a:lstStyle/>
          <a:p>
            <a:pPr algn="r"/>
            <a:r>
              <a:rPr lang="en-US"/>
              <a:t>Proprietary and Confidential</a:t>
            </a:r>
            <a:endParaRPr lang="en-US" dirty="0"/>
          </a:p>
        </p:txBody>
      </p:sp>
      <p:sp>
        <p:nvSpPr>
          <p:cNvPr id="7" name="Slide Number Placeholder 6">
            <a:extLst>
              <a:ext uri="{FF2B5EF4-FFF2-40B4-BE49-F238E27FC236}">
                <a16:creationId xmlns:a16="http://schemas.microsoft.com/office/drawing/2014/main" id="{11C23D15-A489-824A-9B1F-4A2F52D22ACD}"/>
              </a:ext>
            </a:extLst>
          </p:cNvPr>
          <p:cNvSpPr>
            <a:spLocks noGrp="1"/>
          </p:cNvSpPr>
          <p:nvPr>
            <p:ph type="sldNum" sz="quarter" idx="17"/>
          </p:nvPr>
        </p:nvSpPr>
        <p:spPr/>
        <p:txBody>
          <a:bodyPr/>
          <a:lstStyle/>
          <a:p>
            <a:fld id="{D3406041-D039-9948-9583-1296FE9D3272}" type="slidenum">
              <a:rPr lang="en-US" smtClean="0"/>
              <a:pPr/>
              <a:t>‹#›</a:t>
            </a:fld>
            <a:endParaRPr lang="en-US" dirty="0"/>
          </a:p>
        </p:txBody>
      </p:sp>
      <p:sp>
        <p:nvSpPr>
          <p:cNvPr id="14" name="wafer">
            <a:extLst>
              <a:ext uri="{FF2B5EF4-FFF2-40B4-BE49-F238E27FC236}">
                <a16:creationId xmlns:a16="http://schemas.microsoft.com/office/drawing/2014/main" id="{A725B206-5964-4CC4-A215-74C55FBE9621}"/>
              </a:ext>
            </a:extLst>
          </p:cNvPr>
          <p:cNvSpPr/>
          <p:nvPr userDrawn="1"/>
        </p:nvSpPr>
        <p:spPr>
          <a:xfrm>
            <a:off x="609601" y="372093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3790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3" name="Content Placeholder 2"/>
          <p:cNvSpPr>
            <a:spLocks noGrp="1"/>
          </p:cNvSpPr>
          <p:nvPr>
            <p:ph idx="1" hasCustomPrompt="1"/>
          </p:nvPr>
        </p:nvSpPr>
        <p:spPr>
          <a:xfrm>
            <a:off x="609600" y="1295400"/>
            <a:ext cx="10977405" cy="4953742"/>
          </a:xfrm>
        </p:spPr>
        <p:txBody>
          <a:bodyPr tIns="0"/>
          <a:lstStyle/>
          <a:p>
            <a:pPr lvl="0"/>
            <a:r>
              <a:rPr lang="en-US" dirty="0"/>
              <a:t>Click to edit Master text styles</a:t>
            </a:r>
          </a:p>
          <a:p>
            <a:pPr lvl="1"/>
            <a:r>
              <a:rPr lang="en-US" dirty="0"/>
              <a:t>Second level</a:t>
            </a:r>
          </a:p>
        </p:txBody>
      </p:sp>
      <p:sp>
        <p:nvSpPr>
          <p:cNvPr id="12"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0" name="Picture 9">
            <a:extLst>
              <a:ext uri="{FF2B5EF4-FFF2-40B4-BE49-F238E27FC236}">
                <a16:creationId xmlns:a16="http://schemas.microsoft.com/office/drawing/2014/main" id="{0077CC17-5A97-B643-9308-3527430BA8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6" name="Date Placeholder 5">
            <a:extLst>
              <a:ext uri="{FF2B5EF4-FFF2-40B4-BE49-F238E27FC236}">
                <a16:creationId xmlns:a16="http://schemas.microsoft.com/office/drawing/2014/main" id="{CBD1EEBD-1B2B-964B-A3EB-9CBF726002EB}"/>
              </a:ext>
            </a:extLst>
          </p:cNvPr>
          <p:cNvSpPr>
            <a:spLocks noGrp="1"/>
          </p:cNvSpPr>
          <p:nvPr>
            <p:ph type="dt" sz="half" idx="14"/>
          </p:nvPr>
        </p:nvSpPr>
        <p:spPr/>
        <p:txBody>
          <a:bodyPr/>
          <a:lstStyle/>
          <a:p>
            <a:fld id="{AB13E28B-10A6-BE48-8CF8-0D4804B9F7DF}" type="datetime1">
              <a:rPr lang="en-US" smtClean="0"/>
              <a:t>4/26/2024</a:t>
            </a:fld>
            <a:endParaRPr lang="en-US" dirty="0"/>
          </a:p>
        </p:txBody>
      </p:sp>
      <p:sp>
        <p:nvSpPr>
          <p:cNvPr id="7" name="Footer Placeholder 6">
            <a:extLst>
              <a:ext uri="{FF2B5EF4-FFF2-40B4-BE49-F238E27FC236}">
                <a16:creationId xmlns:a16="http://schemas.microsoft.com/office/drawing/2014/main" id="{0EE8DEC4-C101-C34A-8049-B0717CF985A2}"/>
              </a:ext>
            </a:extLst>
          </p:cNvPr>
          <p:cNvSpPr>
            <a:spLocks noGrp="1"/>
          </p:cNvSpPr>
          <p:nvPr>
            <p:ph type="ftr" sz="quarter" idx="15"/>
          </p:nvPr>
        </p:nvSpPr>
        <p:spPr/>
        <p:txBody>
          <a:bodyPr/>
          <a:lstStyle/>
          <a:p>
            <a:pPr algn="r"/>
            <a:r>
              <a:rPr lang="en-US"/>
              <a:t>Proprietary and Confidential</a:t>
            </a:r>
            <a:endParaRPr lang="en-US" dirty="0"/>
          </a:p>
        </p:txBody>
      </p:sp>
      <p:sp>
        <p:nvSpPr>
          <p:cNvPr id="8" name="Slide Number Placeholder 7">
            <a:extLst>
              <a:ext uri="{FF2B5EF4-FFF2-40B4-BE49-F238E27FC236}">
                <a16:creationId xmlns:a16="http://schemas.microsoft.com/office/drawing/2014/main" id="{3F567EC3-256C-7D4E-97FF-08BD08B35E9F}"/>
              </a:ext>
            </a:extLst>
          </p:cNvPr>
          <p:cNvSpPr>
            <a:spLocks noGrp="1"/>
          </p:cNvSpPr>
          <p:nvPr>
            <p:ph type="sldNum" sz="quarter" idx="16"/>
          </p:nvPr>
        </p:nvSpPr>
        <p:spPr/>
        <p:txBody>
          <a:bodyPr/>
          <a:lstStyle/>
          <a:p>
            <a:fld id="{D3406041-D039-9948-9583-1296FE9D3272}" type="slidenum">
              <a:rPr lang="en-US" smtClean="0"/>
              <a:pPr/>
              <a:t>‹#›</a:t>
            </a:fld>
            <a:endParaRPr lang="en-US" dirty="0"/>
          </a:p>
        </p:txBody>
      </p:sp>
      <p:sp>
        <p:nvSpPr>
          <p:cNvPr id="11" name="wafer">
            <a:extLst>
              <a:ext uri="{FF2B5EF4-FFF2-40B4-BE49-F238E27FC236}">
                <a16:creationId xmlns:a16="http://schemas.microsoft.com/office/drawing/2014/main" id="{CED145F4-1468-4C08-91F6-2832466FED96}"/>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3827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598" y="1295400"/>
            <a:ext cx="5029201" cy="4945334"/>
          </a:xfrm>
        </p:spPr>
        <p:txBody>
          <a:bodyPr tIns="0" rIns="0"/>
          <a:lstStyle/>
          <a:p>
            <a:pPr lvl="0"/>
            <a:r>
              <a:rPr lang="en-US" dirty="0"/>
              <a:t>Click to edit Master text styles</a:t>
            </a:r>
          </a:p>
          <a:p>
            <a:pPr lvl="1"/>
            <a:r>
              <a:rPr lang="en-US" dirty="0"/>
              <a:t>Second level</a:t>
            </a:r>
          </a:p>
        </p:txBody>
      </p:sp>
      <p:sp>
        <p:nvSpPr>
          <p:cNvPr id="18" name="Content Placeholder 17"/>
          <p:cNvSpPr>
            <a:spLocks noGrp="1"/>
          </p:cNvSpPr>
          <p:nvPr>
            <p:ph sz="quarter" idx="16" hasCustomPrompt="1"/>
          </p:nvPr>
        </p:nvSpPr>
        <p:spPr>
          <a:xfrm>
            <a:off x="6553200" y="1295446"/>
            <a:ext cx="5033040" cy="4945334"/>
          </a:xfrm>
        </p:spPr>
        <p:txBody>
          <a:bodyPr tIns="0" rIns="0"/>
          <a:lstStyle/>
          <a:p>
            <a:pPr lvl="0"/>
            <a:r>
              <a:rPr lang="en-US" dirty="0"/>
              <a:t>Click to edit Master text styles</a:t>
            </a:r>
          </a:p>
          <a:p>
            <a:pPr lvl="1"/>
            <a:r>
              <a:rPr lang="en-US" dirty="0"/>
              <a:t>Second level</a:t>
            </a:r>
          </a:p>
        </p:txBody>
      </p:sp>
      <p:sp>
        <p:nvSpPr>
          <p:cNvPr id="11"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2" name="Picture 11">
            <a:extLst>
              <a:ext uri="{FF2B5EF4-FFF2-40B4-BE49-F238E27FC236}">
                <a16:creationId xmlns:a16="http://schemas.microsoft.com/office/drawing/2014/main" id="{0985B9DC-F5CA-D545-9DCB-6E62901DF3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5" name="Date Placeholder 4">
            <a:extLst>
              <a:ext uri="{FF2B5EF4-FFF2-40B4-BE49-F238E27FC236}">
                <a16:creationId xmlns:a16="http://schemas.microsoft.com/office/drawing/2014/main" id="{E0EF7B8A-855B-B140-9987-726A623CC098}"/>
              </a:ext>
            </a:extLst>
          </p:cNvPr>
          <p:cNvSpPr>
            <a:spLocks noGrp="1"/>
          </p:cNvSpPr>
          <p:nvPr>
            <p:ph type="dt" sz="half" idx="17"/>
          </p:nvPr>
        </p:nvSpPr>
        <p:spPr/>
        <p:txBody>
          <a:bodyPr/>
          <a:lstStyle/>
          <a:p>
            <a:fld id="{AB13E28B-10A6-BE48-8CF8-0D4804B9F7DF}" type="datetime1">
              <a:rPr lang="en-US" smtClean="0"/>
              <a:t>4/26/2024</a:t>
            </a:fld>
            <a:endParaRPr lang="en-US" dirty="0"/>
          </a:p>
        </p:txBody>
      </p:sp>
      <p:sp>
        <p:nvSpPr>
          <p:cNvPr id="7" name="Footer Placeholder 6">
            <a:extLst>
              <a:ext uri="{FF2B5EF4-FFF2-40B4-BE49-F238E27FC236}">
                <a16:creationId xmlns:a16="http://schemas.microsoft.com/office/drawing/2014/main" id="{EE746EFA-15E4-1045-B5E4-31C66AF100CE}"/>
              </a:ext>
            </a:extLst>
          </p:cNvPr>
          <p:cNvSpPr>
            <a:spLocks noGrp="1"/>
          </p:cNvSpPr>
          <p:nvPr>
            <p:ph type="ftr" sz="quarter" idx="18"/>
          </p:nvPr>
        </p:nvSpPr>
        <p:spPr/>
        <p:txBody>
          <a:bodyPr/>
          <a:lstStyle/>
          <a:p>
            <a:pPr algn="r"/>
            <a:r>
              <a:rPr lang="en-US"/>
              <a:t>Proprietary and Confidential</a:t>
            </a:r>
            <a:endParaRPr lang="en-US" dirty="0"/>
          </a:p>
        </p:txBody>
      </p:sp>
      <p:sp>
        <p:nvSpPr>
          <p:cNvPr id="8" name="Slide Number Placeholder 7">
            <a:extLst>
              <a:ext uri="{FF2B5EF4-FFF2-40B4-BE49-F238E27FC236}">
                <a16:creationId xmlns:a16="http://schemas.microsoft.com/office/drawing/2014/main" id="{91B93DBD-50C6-D743-AE46-52ACAA4CEC22}"/>
              </a:ext>
            </a:extLst>
          </p:cNvPr>
          <p:cNvSpPr>
            <a:spLocks noGrp="1"/>
          </p:cNvSpPr>
          <p:nvPr>
            <p:ph type="sldNum" sz="quarter" idx="19"/>
          </p:nvPr>
        </p:nvSpPr>
        <p:spPr/>
        <p:txBody>
          <a:bodyPr/>
          <a:lstStyle/>
          <a:p>
            <a:fld id="{D3406041-D039-9948-9583-1296FE9D3272}" type="slidenum">
              <a:rPr lang="en-US" smtClean="0"/>
              <a:pPr/>
              <a:t>‹#›</a:t>
            </a:fld>
            <a:endParaRPr lang="en-US" dirty="0"/>
          </a:p>
        </p:txBody>
      </p:sp>
      <p:sp>
        <p:nvSpPr>
          <p:cNvPr id="15" name="Title 1">
            <a:extLst>
              <a:ext uri="{FF2B5EF4-FFF2-40B4-BE49-F238E27FC236}">
                <a16:creationId xmlns:a16="http://schemas.microsoft.com/office/drawing/2014/main" id="{FD6365D9-4B81-FA49-B684-E16AF517EB84}"/>
              </a:ext>
            </a:extLst>
          </p:cNvPr>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14" name="wafer">
            <a:extLst>
              <a:ext uri="{FF2B5EF4-FFF2-40B4-BE49-F238E27FC236}">
                <a16:creationId xmlns:a16="http://schemas.microsoft.com/office/drawing/2014/main" id="{216D66D3-442B-4886-AA3D-F94EB1C228A8}"/>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10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3410" y="1303020"/>
            <a:ext cx="3657601" cy="5212080"/>
          </a:xfrm>
        </p:spPr>
        <p:txBody>
          <a:bodyPr tIns="0" rIns="0"/>
          <a:lstStyle>
            <a:lvl1pPr>
              <a:defRPr sz="1600"/>
            </a:lvl1pPr>
            <a:lvl2pPr>
              <a:defRPr sz="1600"/>
            </a:lvl2pPr>
          </a:lstStyle>
          <a:p>
            <a:pPr lvl="0"/>
            <a:r>
              <a:rPr lang="en-US" dirty="0"/>
              <a:t>Click to edit Master text styles</a:t>
            </a:r>
          </a:p>
          <a:p>
            <a:pPr lvl="1"/>
            <a:r>
              <a:rPr lang="en-US" dirty="0"/>
              <a:t>Second level</a:t>
            </a:r>
          </a:p>
        </p:txBody>
      </p:sp>
      <p:sp>
        <p:nvSpPr>
          <p:cNvPr id="11"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4" name="Picture 13">
            <a:extLst>
              <a:ext uri="{FF2B5EF4-FFF2-40B4-BE49-F238E27FC236}">
                <a16:creationId xmlns:a16="http://schemas.microsoft.com/office/drawing/2014/main" id="{33A812D9-96B4-6041-9355-7537B06F498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7" name="Date Placeholder 6">
            <a:extLst>
              <a:ext uri="{FF2B5EF4-FFF2-40B4-BE49-F238E27FC236}">
                <a16:creationId xmlns:a16="http://schemas.microsoft.com/office/drawing/2014/main" id="{C04FCA2B-2743-FC45-AA83-5FDEBCBEA704}"/>
              </a:ext>
            </a:extLst>
          </p:cNvPr>
          <p:cNvSpPr>
            <a:spLocks noGrp="1"/>
          </p:cNvSpPr>
          <p:nvPr>
            <p:ph type="dt" sz="half" idx="17"/>
          </p:nvPr>
        </p:nvSpPr>
        <p:spPr/>
        <p:txBody>
          <a:bodyPr/>
          <a:lstStyle/>
          <a:p>
            <a:fld id="{AB13E28B-10A6-BE48-8CF8-0D4804B9F7DF}" type="datetime1">
              <a:rPr lang="en-US" smtClean="0"/>
              <a:t>4/26/2024</a:t>
            </a:fld>
            <a:endParaRPr lang="en-US" dirty="0"/>
          </a:p>
        </p:txBody>
      </p:sp>
      <p:sp>
        <p:nvSpPr>
          <p:cNvPr id="8" name="Footer Placeholder 7">
            <a:extLst>
              <a:ext uri="{FF2B5EF4-FFF2-40B4-BE49-F238E27FC236}">
                <a16:creationId xmlns:a16="http://schemas.microsoft.com/office/drawing/2014/main" id="{777EB448-CECB-6343-8ED9-8FA01BB81764}"/>
              </a:ext>
            </a:extLst>
          </p:cNvPr>
          <p:cNvSpPr>
            <a:spLocks noGrp="1"/>
          </p:cNvSpPr>
          <p:nvPr>
            <p:ph type="ftr" sz="quarter" idx="18"/>
          </p:nvPr>
        </p:nvSpPr>
        <p:spPr/>
        <p:txBody>
          <a:bodyPr/>
          <a:lstStyle/>
          <a:p>
            <a:pPr algn="r"/>
            <a:r>
              <a:rPr lang="en-US"/>
              <a:t>Proprietary and Confidential</a:t>
            </a:r>
            <a:endParaRPr lang="en-US" dirty="0"/>
          </a:p>
        </p:txBody>
      </p:sp>
      <p:sp>
        <p:nvSpPr>
          <p:cNvPr id="9" name="Slide Number Placeholder 8">
            <a:extLst>
              <a:ext uri="{FF2B5EF4-FFF2-40B4-BE49-F238E27FC236}">
                <a16:creationId xmlns:a16="http://schemas.microsoft.com/office/drawing/2014/main" id="{4702D6B4-713A-F448-A9A5-22C0C458C54C}"/>
              </a:ext>
            </a:extLst>
          </p:cNvPr>
          <p:cNvSpPr>
            <a:spLocks noGrp="1"/>
          </p:cNvSpPr>
          <p:nvPr>
            <p:ph type="sldNum" sz="quarter" idx="19"/>
          </p:nvPr>
        </p:nvSpPr>
        <p:spPr/>
        <p:txBody>
          <a:bodyPr/>
          <a:lstStyle/>
          <a:p>
            <a:fld id="{D3406041-D039-9948-9583-1296FE9D3272}" type="slidenum">
              <a:rPr lang="en-US" smtClean="0"/>
              <a:pPr/>
              <a:t>‹#›</a:t>
            </a:fld>
            <a:endParaRPr lang="en-US" dirty="0"/>
          </a:p>
        </p:txBody>
      </p:sp>
      <p:sp>
        <p:nvSpPr>
          <p:cNvPr id="17" name="Title 1">
            <a:extLst>
              <a:ext uri="{FF2B5EF4-FFF2-40B4-BE49-F238E27FC236}">
                <a16:creationId xmlns:a16="http://schemas.microsoft.com/office/drawing/2014/main" id="{CAABAD63-1625-DD44-A1C0-1386BD40E06A}"/>
              </a:ext>
            </a:extLst>
          </p:cNvPr>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23" name="Content Placeholder 2">
            <a:extLst>
              <a:ext uri="{FF2B5EF4-FFF2-40B4-BE49-F238E27FC236}">
                <a16:creationId xmlns:a16="http://schemas.microsoft.com/office/drawing/2014/main" id="{62320339-3065-D24D-8925-66B1647226E0}"/>
              </a:ext>
            </a:extLst>
          </p:cNvPr>
          <p:cNvSpPr>
            <a:spLocks noGrp="1"/>
          </p:cNvSpPr>
          <p:nvPr>
            <p:ph idx="20" hasCustomPrompt="1"/>
          </p:nvPr>
        </p:nvSpPr>
        <p:spPr>
          <a:xfrm>
            <a:off x="4271011" y="1303020"/>
            <a:ext cx="3657601" cy="5212080"/>
          </a:xfrm>
        </p:spPr>
        <p:txBody>
          <a:bodyPr tIns="0" rIns="0"/>
          <a:lstStyle>
            <a:lvl1pPr>
              <a:defRPr sz="1600"/>
            </a:lvl1pPr>
            <a:lvl2pPr>
              <a:defRPr sz="1600"/>
            </a:lvl2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76E30F6A-E59D-F444-81A6-4B8BA600F1E5}"/>
              </a:ext>
            </a:extLst>
          </p:cNvPr>
          <p:cNvSpPr>
            <a:spLocks noGrp="1"/>
          </p:cNvSpPr>
          <p:nvPr>
            <p:ph idx="21" hasCustomPrompt="1"/>
          </p:nvPr>
        </p:nvSpPr>
        <p:spPr>
          <a:xfrm>
            <a:off x="7960466" y="1313035"/>
            <a:ext cx="3657601" cy="5212080"/>
          </a:xfrm>
        </p:spPr>
        <p:txBody>
          <a:bodyPr tIns="0" rIns="0"/>
          <a:lstStyle>
            <a:lvl1pPr>
              <a:defRPr sz="1600"/>
            </a:lvl1pPr>
            <a:lvl2pPr>
              <a:defRPr sz="1600"/>
            </a:lvl2pPr>
          </a:lstStyle>
          <a:p>
            <a:pPr lvl="0"/>
            <a:r>
              <a:rPr lang="en-US" dirty="0"/>
              <a:t>Click to edit Master text styles</a:t>
            </a:r>
          </a:p>
          <a:p>
            <a:pPr lvl="1"/>
            <a:r>
              <a:rPr lang="en-US" dirty="0"/>
              <a:t>Second level</a:t>
            </a:r>
          </a:p>
        </p:txBody>
      </p:sp>
      <p:sp>
        <p:nvSpPr>
          <p:cNvPr id="12" name="wafer">
            <a:extLst>
              <a:ext uri="{FF2B5EF4-FFF2-40B4-BE49-F238E27FC236}">
                <a16:creationId xmlns:a16="http://schemas.microsoft.com/office/drawing/2014/main" id="{1EC56FB6-9AEE-4B35-A3D0-B10E869A216E}"/>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5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Four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599"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11"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5" name="Picture 14">
            <a:extLst>
              <a:ext uri="{FF2B5EF4-FFF2-40B4-BE49-F238E27FC236}">
                <a16:creationId xmlns:a16="http://schemas.microsoft.com/office/drawing/2014/main" id="{6377D43E-0087-5E40-B005-053463D3CE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7" name="Date Placeholder 6">
            <a:extLst>
              <a:ext uri="{FF2B5EF4-FFF2-40B4-BE49-F238E27FC236}">
                <a16:creationId xmlns:a16="http://schemas.microsoft.com/office/drawing/2014/main" id="{3B151571-5C7B-E746-8D12-35ECE03B5F7D}"/>
              </a:ext>
            </a:extLst>
          </p:cNvPr>
          <p:cNvSpPr>
            <a:spLocks noGrp="1"/>
          </p:cNvSpPr>
          <p:nvPr>
            <p:ph type="dt" sz="half" idx="21"/>
          </p:nvPr>
        </p:nvSpPr>
        <p:spPr/>
        <p:txBody>
          <a:bodyPr/>
          <a:lstStyle/>
          <a:p>
            <a:fld id="{AB13E28B-10A6-BE48-8CF8-0D4804B9F7DF}" type="datetime1">
              <a:rPr lang="en-US" smtClean="0"/>
              <a:t>4/26/2024</a:t>
            </a:fld>
            <a:endParaRPr lang="en-US" dirty="0"/>
          </a:p>
        </p:txBody>
      </p:sp>
      <p:sp>
        <p:nvSpPr>
          <p:cNvPr id="8" name="Footer Placeholder 7">
            <a:extLst>
              <a:ext uri="{FF2B5EF4-FFF2-40B4-BE49-F238E27FC236}">
                <a16:creationId xmlns:a16="http://schemas.microsoft.com/office/drawing/2014/main" id="{F46E99FD-0CF4-3446-B137-F28C599BD5E4}"/>
              </a:ext>
            </a:extLst>
          </p:cNvPr>
          <p:cNvSpPr>
            <a:spLocks noGrp="1"/>
          </p:cNvSpPr>
          <p:nvPr>
            <p:ph type="ftr" sz="quarter" idx="22"/>
          </p:nvPr>
        </p:nvSpPr>
        <p:spPr/>
        <p:txBody>
          <a:bodyPr/>
          <a:lstStyle/>
          <a:p>
            <a:pPr algn="r"/>
            <a:r>
              <a:rPr lang="en-US"/>
              <a:t>Proprietary and Confidential</a:t>
            </a:r>
            <a:endParaRPr lang="en-US" dirty="0"/>
          </a:p>
        </p:txBody>
      </p:sp>
      <p:sp>
        <p:nvSpPr>
          <p:cNvPr id="9" name="Slide Number Placeholder 8">
            <a:extLst>
              <a:ext uri="{FF2B5EF4-FFF2-40B4-BE49-F238E27FC236}">
                <a16:creationId xmlns:a16="http://schemas.microsoft.com/office/drawing/2014/main" id="{14CB25B4-4EA4-C84E-94EC-AA24968676BE}"/>
              </a:ext>
            </a:extLst>
          </p:cNvPr>
          <p:cNvSpPr>
            <a:spLocks noGrp="1"/>
          </p:cNvSpPr>
          <p:nvPr>
            <p:ph type="sldNum" sz="quarter" idx="23"/>
          </p:nvPr>
        </p:nvSpPr>
        <p:spPr/>
        <p:txBody>
          <a:bodyPr/>
          <a:lstStyle/>
          <a:p>
            <a:fld id="{D3406041-D039-9948-9583-1296FE9D3272}" type="slidenum">
              <a:rPr lang="en-US" smtClean="0"/>
              <a:pPr/>
              <a:t>‹#›</a:t>
            </a:fld>
            <a:endParaRPr lang="en-US" dirty="0"/>
          </a:p>
        </p:txBody>
      </p:sp>
      <p:sp>
        <p:nvSpPr>
          <p:cNvPr id="17" name="Title 1">
            <a:extLst>
              <a:ext uri="{FF2B5EF4-FFF2-40B4-BE49-F238E27FC236}">
                <a16:creationId xmlns:a16="http://schemas.microsoft.com/office/drawing/2014/main" id="{D9AB0775-74C9-CD42-B99A-B603551C6570}"/>
              </a:ext>
            </a:extLst>
          </p:cNvPr>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21" name="Content Placeholder 2">
            <a:extLst>
              <a:ext uri="{FF2B5EF4-FFF2-40B4-BE49-F238E27FC236}">
                <a16:creationId xmlns:a16="http://schemas.microsoft.com/office/drawing/2014/main" id="{61C46BFD-82E4-E649-A5CF-F92C13E7DB24}"/>
              </a:ext>
            </a:extLst>
          </p:cNvPr>
          <p:cNvSpPr>
            <a:spLocks noGrp="1"/>
          </p:cNvSpPr>
          <p:nvPr>
            <p:ph idx="24" hasCustomPrompt="1"/>
          </p:nvPr>
        </p:nvSpPr>
        <p:spPr>
          <a:xfrm>
            <a:off x="3356610"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E52EEE76-DB28-3A49-B9F0-BBB0EB805D69}"/>
              </a:ext>
            </a:extLst>
          </p:cNvPr>
          <p:cNvSpPr>
            <a:spLocks noGrp="1"/>
          </p:cNvSpPr>
          <p:nvPr>
            <p:ph idx="25" hasCustomPrompt="1"/>
          </p:nvPr>
        </p:nvSpPr>
        <p:spPr>
          <a:xfrm>
            <a:off x="6099811"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6A443074-1340-6740-8803-5D4FD89C3F60}"/>
              </a:ext>
            </a:extLst>
          </p:cNvPr>
          <p:cNvSpPr>
            <a:spLocks noGrp="1"/>
          </p:cNvSpPr>
          <p:nvPr>
            <p:ph idx="26" hasCustomPrompt="1"/>
          </p:nvPr>
        </p:nvSpPr>
        <p:spPr>
          <a:xfrm>
            <a:off x="8839199"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13" name="wafer">
            <a:extLst>
              <a:ext uri="{FF2B5EF4-FFF2-40B4-BE49-F238E27FC236}">
                <a16:creationId xmlns:a16="http://schemas.microsoft.com/office/drawing/2014/main" id="{8EA2F48F-70E0-4175-A96F-1784E6BF6653}"/>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3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and Footers Only">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1060704" y="6370463"/>
            <a:ext cx="7782045" cy="364067"/>
          </a:xfrm>
        </p:spPr>
        <p:txBody>
          <a:bodyPr tIns="45720" bIns="91440" anchor="b" anchorCtr="0"/>
          <a:lstStyle>
            <a:lvl1pPr marL="0" indent="0">
              <a:lnSpc>
                <a:spcPct val="100000"/>
              </a:lnSpc>
              <a:spcAft>
                <a:spcPts val="0"/>
              </a:spcAft>
              <a:buFontTx/>
              <a:buNone/>
              <a:defRPr sz="1200" baseline="0"/>
            </a:lvl1pPr>
          </a:lstStyle>
          <a:p>
            <a:pPr lvl="0"/>
            <a:r>
              <a:rPr lang="en-US" dirty="0"/>
              <a:t>Footnote text here</a:t>
            </a:r>
          </a:p>
        </p:txBody>
      </p:sp>
      <p:pic>
        <p:nvPicPr>
          <p:cNvPr id="7" name="Picture 6">
            <a:extLst>
              <a:ext uri="{FF2B5EF4-FFF2-40B4-BE49-F238E27FC236}">
                <a16:creationId xmlns:a16="http://schemas.microsoft.com/office/drawing/2014/main" id="{D191BD5F-BDC6-0C46-AC36-E42E82A3C9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2" name="Date Placeholder 1">
            <a:extLst>
              <a:ext uri="{FF2B5EF4-FFF2-40B4-BE49-F238E27FC236}">
                <a16:creationId xmlns:a16="http://schemas.microsoft.com/office/drawing/2014/main" id="{B74EB60B-7F1F-F44F-941D-3E289B954EAA}"/>
              </a:ext>
            </a:extLst>
          </p:cNvPr>
          <p:cNvSpPr>
            <a:spLocks noGrp="1"/>
          </p:cNvSpPr>
          <p:nvPr>
            <p:ph type="dt" sz="half" idx="14"/>
          </p:nvPr>
        </p:nvSpPr>
        <p:spPr/>
        <p:txBody>
          <a:bodyPr/>
          <a:lstStyle/>
          <a:p>
            <a:fld id="{AB13E28B-10A6-BE48-8CF8-0D4804B9F7DF}" type="datetime1">
              <a:rPr lang="en-US" smtClean="0"/>
              <a:t>4/26/2024</a:t>
            </a:fld>
            <a:endParaRPr lang="en-US" dirty="0"/>
          </a:p>
        </p:txBody>
      </p:sp>
      <p:sp>
        <p:nvSpPr>
          <p:cNvPr id="3" name="Footer Placeholder 2">
            <a:extLst>
              <a:ext uri="{FF2B5EF4-FFF2-40B4-BE49-F238E27FC236}">
                <a16:creationId xmlns:a16="http://schemas.microsoft.com/office/drawing/2014/main" id="{003DEF3A-353A-FF4A-AAF1-C473506E981A}"/>
              </a:ext>
            </a:extLst>
          </p:cNvPr>
          <p:cNvSpPr>
            <a:spLocks noGrp="1"/>
          </p:cNvSpPr>
          <p:nvPr>
            <p:ph type="ftr" sz="quarter" idx="15"/>
          </p:nvPr>
        </p:nvSpPr>
        <p:spPr/>
        <p:txBody>
          <a:bodyPr/>
          <a:lstStyle/>
          <a:p>
            <a:pPr algn="r"/>
            <a:r>
              <a:rPr lang="en-US"/>
              <a:t>Proprietary and Confidential</a:t>
            </a:r>
            <a:endParaRPr lang="en-US" dirty="0"/>
          </a:p>
        </p:txBody>
      </p:sp>
      <p:sp>
        <p:nvSpPr>
          <p:cNvPr id="4" name="Slide Number Placeholder 3">
            <a:extLst>
              <a:ext uri="{FF2B5EF4-FFF2-40B4-BE49-F238E27FC236}">
                <a16:creationId xmlns:a16="http://schemas.microsoft.com/office/drawing/2014/main" id="{B9F56015-5472-0F47-989E-98B1073807CB}"/>
              </a:ext>
            </a:extLst>
          </p:cNvPr>
          <p:cNvSpPr>
            <a:spLocks noGrp="1"/>
          </p:cNvSpPr>
          <p:nvPr>
            <p:ph type="sldNum" sz="quarter" idx="16"/>
          </p:nvPr>
        </p:nvSpPr>
        <p:spPr/>
        <p:txBody>
          <a:bodyPr/>
          <a:lstStyle/>
          <a:p>
            <a:fld id="{D3406041-D039-9948-9583-1296FE9D3272}" type="slidenum">
              <a:rPr lang="en-US" smtClean="0"/>
              <a:pPr/>
              <a:t>‹#›</a:t>
            </a:fld>
            <a:endParaRPr lang="en-US" dirty="0"/>
          </a:p>
        </p:txBody>
      </p:sp>
    </p:spTree>
    <p:extLst>
      <p:ext uri="{BB962C8B-B14F-4D97-AF65-F5344CB8AC3E}">
        <p14:creationId xmlns:p14="http://schemas.microsoft.com/office/powerpoint/2010/main" val="20182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1"/>
            <a:ext cx="8229598" cy="914400"/>
          </a:xfrm>
          <a:prstGeom prst="rect">
            <a:avLst/>
          </a:prstGeom>
        </p:spPr>
        <p:txBody>
          <a:bodyPr vert="horz" lIns="0" tIns="18288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1" y="1295400"/>
            <a:ext cx="10972799" cy="5067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2045" y="6525116"/>
            <a:ext cx="895111" cy="153888"/>
          </a:xfrm>
          <a:prstGeom prst="rect">
            <a:avLst/>
          </a:prstGeom>
        </p:spPr>
        <p:txBody>
          <a:bodyPr vert="horz" wrap="none" lIns="0" tIns="0" rIns="0" bIns="0" rtlCol="0" anchor="t"/>
          <a:lstStyle>
            <a:lvl1pPr algn="l">
              <a:defRPr sz="1000" b="0" i="0">
                <a:solidFill>
                  <a:schemeClr val="bg1">
                    <a:lumMod val="65000"/>
                  </a:schemeClr>
                </a:solidFill>
                <a:latin typeface="Open Sans" charset="0"/>
                <a:ea typeface="Open Sans" charset="0"/>
                <a:cs typeface="Open Sans" charset="0"/>
              </a:defRPr>
            </a:lvl1pPr>
          </a:lstStyle>
          <a:p>
            <a:fld id="{AB13E28B-10A6-BE48-8CF8-0D4804B9F7DF}" type="datetime1">
              <a:rPr lang="en-US" smtClean="0"/>
              <a:t>4/26/2024</a:t>
            </a:fld>
            <a:endParaRPr lang="en-US" dirty="0"/>
          </a:p>
        </p:txBody>
      </p:sp>
      <p:sp>
        <p:nvSpPr>
          <p:cNvPr id="5" name="Footer Placeholder 4"/>
          <p:cNvSpPr>
            <a:spLocks noGrp="1"/>
          </p:cNvSpPr>
          <p:nvPr>
            <p:ph type="ftr" sz="quarter" idx="3"/>
          </p:nvPr>
        </p:nvSpPr>
        <p:spPr>
          <a:xfrm>
            <a:off x="9753170" y="6525115"/>
            <a:ext cx="1833835" cy="153888"/>
          </a:xfrm>
          <a:prstGeom prst="rect">
            <a:avLst/>
          </a:prstGeom>
        </p:spPr>
        <p:txBody>
          <a:bodyPr vert="horz" wrap="none" lIns="0" tIns="0" rIns="0" bIns="0" rtlCol="0" anchor="t">
            <a:spAutoFit/>
          </a:bodyPr>
          <a:lstStyle>
            <a:lvl1pPr algn="ctr">
              <a:defRPr sz="1000" b="1" i="0">
                <a:solidFill>
                  <a:schemeClr val="accent4"/>
                </a:solidFill>
                <a:latin typeface="Open Sans" charset="0"/>
                <a:ea typeface="Open Sans" charset="0"/>
                <a:cs typeface="Open Sans" charset="0"/>
              </a:defRPr>
            </a:lvl1pPr>
          </a:lstStyle>
          <a:p>
            <a:pPr algn="r"/>
            <a:r>
              <a:rPr lang="en-US" dirty="0"/>
              <a:t>Proprietary and Confidential</a:t>
            </a:r>
          </a:p>
        </p:txBody>
      </p:sp>
      <p:sp>
        <p:nvSpPr>
          <p:cNvPr id="6" name="Slide Number Placeholder 5"/>
          <p:cNvSpPr>
            <a:spLocks noGrp="1"/>
          </p:cNvSpPr>
          <p:nvPr>
            <p:ph type="sldNum" sz="quarter" idx="4"/>
          </p:nvPr>
        </p:nvSpPr>
        <p:spPr>
          <a:xfrm>
            <a:off x="11649129" y="6525116"/>
            <a:ext cx="334663" cy="153888"/>
          </a:xfrm>
          <a:prstGeom prst="rect">
            <a:avLst/>
          </a:prstGeom>
        </p:spPr>
        <p:txBody>
          <a:bodyPr vert="horz" lIns="0" tIns="0" rIns="0" bIns="0" rtlCol="0" anchor="t"/>
          <a:lstStyle>
            <a:lvl1pPr algn="r">
              <a:defRPr sz="1000" b="0" i="0">
                <a:solidFill>
                  <a:schemeClr val="bg1">
                    <a:lumMod val="65000"/>
                  </a:schemeClr>
                </a:solidFill>
                <a:latin typeface="Open Sans" charset="0"/>
                <a:ea typeface="Open Sans" charset="0"/>
                <a:cs typeface="Open Sans" charset="0"/>
              </a:defRPr>
            </a:lvl1pPr>
          </a:lstStyle>
          <a:p>
            <a:fld id="{D3406041-D039-9948-9583-1296FE9D3272}" type="slidenum">
              <a:rPr lang="en-US" smtClean="0"/>
              <a:pPr/>
              <a:t>‹#›</a:t>
            </a:fld>
            <a:endParaRPr lang="en-US" dirty="0"/>
          </a:p>
        </p:txBody>
      </p:sp>
    </p:spTree>
    <p:extLst>
      <p:ext uri="{BB962C8B-B14F-4D97-AF65-F5344CB8AC3E}">
        <p14:creationId xmlns:p14="http://schemas.microsoft.com/office/powerpoint/2010/main" val="1613712067"/>
      </p:ext>
    </p:extLst>
  </p:cSld>
  <p:clrMap bg1="lt1" tx1="dk1" bg2="lt2" tx2="dk2" accent1="accent1" accent2="accent2" accent3="accent3" accent4="accent4" accent5="accent5" accent6="accent6" hlink="hlink" folHlink="folHlink"/>
  <p:sldLayoutIdLst>
    <p:sldLayoutId id="2147483719" r:id="rId1"/>
    <p:sldLayoutId id="2147483721" r:id="rId2"/>
    <p:sldLayoutId id="2147483738" r:id="rId3"/>
    <p:sldLayoutId id="2147483722" r:id="rId4"/>
    <p:sldLayoutId id="2147483723" r:id="rId5"/>
    <p:sldLayoutId id="2147483725" r:id="rId6"/>
    <p:sldLayoutId id="2147483727" r:id="rId7"/>
    <p:sldLayoutId id="2147483729" r:id="rId8"/>
    <p:sldLayoutId id="2147483732" r:id="rId9"/>
    <p:sldLayoutId id="2147483736" r:id="rId10"/>
    <p:sldLayoutId id="2147483735"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hf hdr="0" ftr="0" dt="0"/>
  <p:txStyles>
    <p:titleStyle>
      <a:lvl1pPr algn="l" defTabSz="609478" rtl="0" eaLnBrk="1" latinLnBrk="0" hangingPunct="1">
        <a:lnSpc>
          <a:spcPct val="90000"/>
        </a:lnSpc>
        <a:spcBef>
          <a:spcPct val="0"/>
        </a:spcBef>
        <a:buNone/>
        <a:tabLst/>
        <a:defRPr sz="2400" kern="1200" cap="none" spc="0" baseline="0">
          <a:solidFill>
            <a:schemeClr val="tx2"/>
          </a:solidFill>
          <a:latin typeface="Oswald Regular" charset="0"/>
          <a:ea typeface="Tw Cen MT Condensed" charset="0"/>
          <a:cs typeface="Tw Cen MT Condensed" charset="0"/>
        </a:defRPr>
      </a:lvl1pPr>
    </p:titleStyle>
    <p:bodyStyle>
      <a:lvl1pPr marL="182880" indent="-182880" algn="l" defTabSz="609478" rtl="0" eaLnBrk="1" latinLnBrk="0" hangingPunct="1">
        <a:lnSpc>
          <a:spcPct val="110000"/>
        </a:lnSpc>
        <a:spcBef>
          <a:spcPts val="0"/>
        </a:spcBef>
        <a:spcAft>
          <a:spcPts val="1000"/>
        </a:spcAft>
        <a:buClr>
          <a:schemeClr val="accent1"/>
        </a:buClr>
        <a:buSzPct val="100000"/>
        <a:buFont typeface="Wingdings" charset="2"/>
        <a:buChar char="§"/>
        <a:defRPr sz="1600" b="0" i="0" kern="1200" baseline="0">
          <a:solidFill>
            <a:schemeClr val="tx1"/>
          </a:solidFill>
          <a:latin typeface="Open Sans" charset="0"/>
          <a:ea typeface="Open Sans" charset="0"/>
          <a:cs typeface="Open Sans" charset="0"/>
        </a:defRPr>
      </a:lvl1pPr>
      <a:lvl2pPr marL="365760" indent="-182880" algn="l" defTabSz="609478" rtl="0" eaLnBrk="1" latinLnBrk="0" hangingPunct="1">
        <a:lnSpc>
          <a:spcPct val="110000"/>
        </a:lnSpc>
        <a:spcBef>
          <a:spcPts val="0"/>
        </a:spcBef>
        <a:spcAft>
          <a:spcPts val="1000"/>
        </a:spcAft>
        <a:buClr>
          <a:schemeClr val="accent2"/>
        </a:buClr>
        <a:buSzPct val="100000"/>
        <a:buFont typeface="Wingdings" charset="2"/>
        <a:buChar char="§"/>
        <a:defRPr sz="1600" b="0" i="0" kern="1200" baseline="0">
          <a:solidFill>
            <a:schemeClr val="tx1"/>
          </a:solidFill>
          <a:latin typeface="Open Sans" charset="0"/>
          <a:ea typeface="Open Sans" charset="0"/>
          <a:cs typeface="Open Sans" charset="0"/>
        </a:defRPr>
      </a:lvl2pPr>
      <a:lvl3pPr marL="548640" indent="-182880" algn="l" defTabSz="609478" rtl="0" eaLnBrk="1" latinLnBrk="0" hangingPunct="1">
        <a:lnSpc>
          <a:spcPct val="110000"/>
        </a:lnSpc>
        <a:spcBef>
          <a:spcPts val="0"/>
        </a:spcBef>
        <a:spcAft>
          <a:spcPts val="1000"/>
        </a:spcAft>
        <a:buClr>
          <a:schemeClr val="accent2"/>
        </a:buClr>
        <a:buSzPct val="100000"/>
        <a:buFont typeface="Wingdings" charset="2"/>
        <a:buChar char="§"/>
        <a:defRPr sz="1600" b="0" i="0" kern="1200">
          <a:solidFill>
            <a:schemeClr val="tx1"/>
          </a:solidFill>
          <a:latin typeface="Open Sans" charset="0"/>
          <a:ea typeface="Open Sans" charset="0"/>
          <a:cs typeface="Open Sans" charset="0"/>
        </a:defRPr>
      </a:lvl3pPr>
      <a:lvl4pPr marL="731520" indent="-182880" algn="l" defTabSz="609478" rtl="0" eaLnBrk="1" latinLnBrk="0" hangingPunct="1">
        <a:lnSpc>
          <a:spcPct val="110000"/>
        </a:lnSpc>
        <a:spcBef>
          <a:spcPts val="0"/>
        </a:spcBef>
        <a:spcAft>
          <a:spcPts val="1000"/>
        </a:spcAft>
        <a:buClr>
          <a:schemeClr val="accent2"/>
        </a:buClr>
        <a:buSzPct val="100000"/>
        <a:buFont typeface="Wingdings" charset="2"/>
        <a:buChar char="§"/>
        <a:defRPr sz="1600" b="0" i="0" kern="1200">
          <a:solidFill>
            <a:schemeClr val="tx1"/>
          </a:solidFill>
          <a:latin typeface="Open Sans" charset="0"/>
          <a:ea typeface="Open Sans" charset="0"/>
          <a:cs typeface="Open Sans" charset="0"/>
        </a:defRPr>
      </a:lvl4pPr>
      <a:lvl5pPr marL="914400" indent="-182880" algn="l" defTabSz="609478" rtl="0" eaLnBrk="1" latinLnBrk="0" hangingPunct="1">
        <a:lnSpc>
          <a:spcPct val="110000"/>
        </a:lnSpc>
        <a:spcBef>
          <a:spcPts val="0"/>
        </a:spcBef>
        <a:spcAft>
          <a:spcPts val="1000"/>
        </a:spcAft>
        <a:buClr>
          <a:schemeClr val="accent2"/>
        </a:buClr>
        <a:buSzPct val="100000"/>
        <a:buFont typeface="Wingdings" charset="2"/>
        <a:buChar char="§"/>
        <a:tabLst/>
        <a:defRPr sz="1600" b="0" i="0" kern="1200">
          <a:solidFill>
            <a:schemeClr val="tx1"/>
          </a:solidFill>
          <a:latin typeface="Open Sans" charset="0"/>
          <a:ea typeface="Open Sans" charset="0"/>
          <a:cs typeface="Open Sans" charset="0"/>
        </a:defRPr>
      </a:lvl5pPr>
      <a:lvl6pPr marL="3352130" indent="-304739" algn="l" defTabSz="609478" rtl="0" eaLnBrk="1" latinLnBrk="0" hangingPunct="1">
        <a:spcBef>
          <a:spcPct val="20000"/>
        </a:spcBef>
        <a:buFont typeface="Arial"/>
        <a:buChar char="•"/>
        <a:defRPr sz="2700" kern="1200">
          <a:solidFill>
            <a:schemeClr val="tx1"/>
          </a:solidFill>
          <a:latin typeface="+mn-lt"/>
          <a:ea typeface="+mn-ea"/>
          <a:cs typeface="+mn-cs"/>
        </a:defRPr>
      </a:lvl6pPr>
      <a:lvl7pPr marL="3961608" indent="-304739" algn="l" defTabSz="609478" rtl="0" eaLnBrk="1" latinLnBrk="0" hangingPunct="1">
        <a:spcBef>
          <a:spcPct val="20000"/>
        </a:spcBef>
        <a:buFont typeface="Arial"/>
        <a:buChar char="•"/>
        <a:defRPr sz="2700" kern="1200">
          <a:solidFill>
            <a:schemeClr val="tx1"/>
          </a:solidFill>
          <a:latin typeface="+mn-lt"/>
          <a:ea typeface="+mn-ea"/>
          <a:cs typeface="+mn-cs"/>
        </a:defRPr>
      </a:lvl7pPr>
      <a:lvl8pPr marL="4571086" indent="-304739" algn="l" defTabSz="609478" rtl="0" eaLnBrk="1" latinLnBrk="0" hangingPunct="1">
        <a:spcBef>
          <a:spcPct val="20000"/>
        </a:spcBef>
        <a:buFont typeface="Arial"/>
        <a:buChar char="•"/>
        <a:defRPr sz="2700" kern="1200">
          <a:solidFill>
            <a:schemeClr val="tx1"/>
          </a:solidFill>
          <a:latin typeface="+mn-lt"/>
          <a:ea typeface="+mn-ea"/>
          <a:cs typeface="+mn-cs"/>
        </a:defRPr>
      </a:lvl8pPr>
      <a:lvl9pPr marL="5180564" indent="-304739" algn="l" defTabSz="60947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78" rtl="0" eaLnBrk="1" latinLnBrk="0" hangingPunct="1">
        <a:defRPr sz="2400" kern="1200">
          <a:solidFill>
            <a:schemeClr val="tx1"/>
          </a:solidFill>
          <a:latin typeface="+mn-lt"/>
          <a:ea typeface="+mn-ea"/>
          <a:cs typeface="+mn-cs"/>
        </a:defRPr>
      </a:lvl1pPr>
      <a:lvl2pPr marL="609478" algn="l" defTabSz="609478" rtl="0" eaLnBrk="1" latinLnBrk="0" hangingPunct="1">
        <a:defRPr sz="2400" kern="1200">
          <a:solidFill>
            <a:schemeClr val="tx1"/>
          </a:solidFill>
          <a:latin typeface="+mn-lt"/>
          <a:ea typeface="+mn-ea"/>
          <a:cs typeface="+mn-cs"/>
        </a:defRPr>
      </a:lvl2pPr>
      <a:lvl3pPr marL="1218956" algn="l" defTabSz="609478" rtl="0" eaLnBrk="1" latinLnBrk="0" hangingPunct="1">
        <a:defRPr sz="2400" kern="1200">
          <a:solidFill>
            <a:schemeClr val="tx1"/>
          </a:solidFill>
          <a:latin typeface="+mn-lt"/>
          <a:ea typeface="+mn-ea"/>
          <a:cs typeface="+mn-cs"/>
        </a:defRPr>
      </a:lvl3pPr>
      <a:lvl4pPr marL="1828434" algn="l" defTabSz="609478" rtl="0" eaLnBrk="1" latinLnBrk="0" hangingPunct="1">
        <a:defRPr sz="2400" kern="1200">
          <a:solidFill>
            <a:schemeClr val="tx1"/>
          </a:solidFill>
          <a:latin typeface="+mn-lt"/>
          <a:ea typeface="+mn-ea"/>
          <a:cs typeface="+mn-cs"/>
        </a:defRPr>
      </a:lvl4pPr>
      <a:lvl5pPr marL="2437912" algn="l" defTabSz="609478" rtl="0" eaLnBrk="1" latinLnBrk="0" hangingPunct="1">
        <a:defRPr sz="2400" kern="1200">
          <a:solidFill>
            <a:schemeClr val="tx1"/>
          </a:solidFill>
          <a:latin typeface="+mn-lt"/>
          <a:ea typeface="+mn-ea"/>
          <a:cs typeface="+mn-cs"/>
        </a:defRPr>
      </a:lvl5pPr>
      <a:lvl6pPr marL="3047390" algn="l" defTabSz="609478" rtl="0" eaLnBrk="1" latinLnBrk="0" hangingPunct="1">
        <a:defRPr sz="2400" kern="1200">
          <a:solidFill>
            <a:schemeClr val="tx1"/>
          </a:solidFill>
          <a:latin typeface="+mn-lt"/>
          <a:ea typeface="+mn-ea"/>
          <a:cs typeface="+mn-cs"/>
        </a:defRPr>
      </a:lvl6pPr>
      <a:lvl7pPr marL="3656869" algn="l" defTabSz="609478" rtl="0" eaLnBrk="1" latinLnBrk="0" hangingPunct="1">
        <a:defRPr sz="2400" kern="1200">
          <a:solidFill>
            <a:schemeClr val="tx1"/>
          </a:solidFill>
          <a:latin typeface="+mn-lt"/>
          <a:ea typeface="+mn-ea"/>
          <a:cs typeface="+mn-cs"/>
        </a:defRPr>
      </a:lvl7pPr>
      <a:lvl8pPr marL="4266347" algn="l" defTabSz="609478" rtl="0" eaLnBrk="1" latinLnBrk="0" hangingPunct="1">
        <a:defRPr sz="2400" kern="1200">
          <a:solidFill>
            <a:schemeClr val="tx1"/>
          </a:solidFill>
          <a:latin typeface="+mn-lt"/>
          <a:ea typeface="+mn-ea"/>
          <a:cs typeface="+mn-cs"/>
        </a:defRPr>
      </a:lvl8pPr>
      <a:lvl9pPr marL="4875825" algn="l" defTabSz="60947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816" userDrawn="1">
          <p15:clr>
            <a:srgbClr val="F26B43"/>
          </p15:clr>
        </p15:guide>
        <p15:guide id="22" pos="384">
          <p15:clr>
            <a:srgbClr val="F26B43"/>
          </p15:clr>
        </p15:guide>
        <p15:guide id="23" pos="1536">
          <p15:clr>
            <a:srgbClr val="F26B43"/>
          </p15:clr>
        </p15:guide>
        <p15:guide id="24" pos="2112">
          <p15:clr>
            <a:srgbClr val="F26B43"/>
          </p15:clr>
        </p15:guide>
        <p15:guide id="25" pos="2688">
          <p15:clr>
            <a:srgbClr val="F26B43"/>
          </p15:clr>
        </p15:guide>
        <p15:guide id="26" pos="3264">
          <p15:clr>
            <a:srgbClr val="F26B43"/>
          </p15:clr>
        </p15:guide>
        <p15:guide id="27" pos="4416">
          <p15:clr>
            <a:srgbClr val="F26B43"/>
          </p15:clr>
        </p15:guide>
        <p15:guide id="28" pos="4992">
          <p15:clr>
            <a:srgbClr val="F26B43"/>
          </p15:clr>
        </p15:guide>
        <p15:guide id="29" pos="5568">
          <p15:clr>
            <a:srgbClr val="F26B43"/>
          </p15:clr>
        </p15:guide>
        <p15:guide id="30" pos="6144">
          <p15:clr>
            <a:srgbClr val="F26B43"/>
          </p15:clr>
        </p15:guide>
        <p15:guide id="31" pos="7296">
          <p15:clr>
            <a:srgbClr val="F26B43"/>
          </p15:clr>
        </p15:guide>
        <p15:guide id="32" pos="3840">
          <p15:clr>
            <a:srgbClr val="F26B43"/>
          </p15:clr>
        </p15:guide>
        <p15:guide id="33" pos="960">
          <p15:clr>
            <a:srgbClr val="F26B43"/>
          </p15:clr>
        </p15:guide>
        <p15:guide id="34" pos="6720">
          <p15:clr>
            <a:srgbClr val="F26B43"/>
          </p15:clr>
        </p15:guide>
        <p15:guide id="35" orient="horz" pos="4008">
          <p15:clr>
            <a:srgbClr val="F26B43"/>
          </p15:clr>
        </p15:guide>
        <p15:guide id="39" orient="horz" pos="576" userDrawn="1">
          <p15:clr>
            <a:srgbClr val="F26B43"/>
          </p15:clr>
        </p15:guide>
        <p15:guide id="40" orient="horz" pos="408" userDrawn="1">
          <p15:clr>
            <a:srgbClr val="F26B43"/>
          </p15:clr>
        </p15:guide>
        <p15:guide id="42" orient="horz" pos="624" userDrawn="1">
          <p15:clr>
            <a:srgbClr val="F26B43"/>
          </p15:clr>
        </p15:guide>
        <p15:guide id="43"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1D55-E2DF-FB43-8CD3-672F949EE17B}"/>
              </a:ext>
            </a:extLst>
          </p:cNvPr>
          <p:cNvSpPr>
            <a:spLocks noGrp="1"/>
          </p:cNvSpPr>
          <p:nvPr>
            <p:ph type="title"/>
          </p:nvPr>
        </p:nvSpPr>
        <p:spPr>
          <a:xfrm>
            <a:off x="1523999" y="3667539"/>
            <a:ext cx="10462592" cy="268358"/>
          </a:xfrm>
        </p:spPr>
        <p:txBody>
          <a:bodyPr/>
          <a:lstStyle/>
          <a:p>
            <a:r>
              <a:rPr lang="en-US" dirty="0"/>
              <a:t>Tehw Educational seminar  </a:t>
            </a:r>
          </a:p>
        </p:txBody>
      </p:sp>
      <p:sp>
        <p:nvSpPr>
          <p:cNvPr id="4" name="Text Placeholder 3">
            <a:extLst>
              <a:ext uri="{FF2B5EF4-FFF2-40B4-BE49-F238E27FC236}">
                <a16:creationId xmlns:a16="http://schemas.microsoft.com/office/drawing/2014/main" id="{C83BBB0F-22E4-C744-8CF6-33CB476465BD}"/>
              </a:ext>
            </a:extLst>
          </p:cNvPr>
          <p:cNvSpPr>
            <a:spLocks noGrp="1"/>
          </p:cNvSpPr>
          <p:nvPr>
            <p:ph type="body" sz="quarter" idx="11"/>
          </p:nvPr>
        </p:nvSpPr>
        <p:spPr/>
        <p:txBody>
          <a:bodyPr/>
          <a:lstStyle/>
          <a:p>
            <a:r>
              <a:rPr lang="en-US" dirty="0"/>
              <a:t>April 27, 2024 </a:t>
            </a:r>
          </a:p>
          <a:p>
            <a:endParaRPr lang="en-US" dirty="0"/>
          </a:p>
        </p:txBody>
      </p:sp>
    </p:spTree>
    <p:extLst>
      <p:ext uri="{BB962C8B-B14F-4D97-AF65-F5344CB8AC3E}">
        <p14:creationId xmlns:p14="http://schemas.microsoft.com/office/powerpoint/2010/main" val="146407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DBC478-3DEF-E711-74EA-97934E1BDC0F}"/>
              </a:ext>
            </a:extLst>
          </p:cNvPr>
          <p:cNvSpPr>
            <a:spLocks noGrp="1"/>
          </p:cNvSpPr>
          <p:nvPr>
            <p:ph type="title" idx="3"/>
          </p:nvPr>
        </p:nvSpPr>
        <p:spPr/>
        <p:txBody>
          <a:bodyPr/>
          <a:lstStyle/>
          <a:p>
            <a:r>
              <a:rPr lang="en-US"/>
              <a:t>YOUR PERSONALIZED WELLBEING SOLUTION</a:t>
            </a:r>
          </a:p>
        </p:txBody>
      </p:sp>
      <p:sp>
        <p:nvSpPr>
          <p:cNvPr id="10" name="Text Placeholder 9">
            <a:extLst>
              <a:ext uri="{FF2B5EF4-FFF2-40B4-BE49-F238E27FC236}">
                <a16:creationId xmlns:a16="http://schemas.microsoft.com/office/drawing/2014/main" id="{D3364556-7006-CD4F-5871-BBCD5CCA796D}"/>
              </a:ext>
            </a:extLst>
          </p:cNvPr>
          <p:cNvSpPr>
            <a:spLocks noGrp="1"/>
          </p:cNvSpPr>
          <p:nvPr>
            <p:ph type="body" sz="quarter" idx="12"/>
          </p:nvPr>
        </p:nvSpPr>
        <p:spPr>
          <a:xfrm>
            <a:off x="486833" y="1644525"/>
            <a:ext cx="6344193" cy="378091"/>
          </a:xfrm>
        </p:spPr>
        <p:txBody>
          <a:bodyPr/>
          <a:lstStyle/>
          <a:p>
            <a:r>
              <a:rPr lang="en-US" sz="2800"/>
              <a:t>Motivating digital resources anytime, anywhere:</a:t>
            </a:r>
          </a:p>
        </p:txBody>
      </p:sp>
      <p:grpSp>
        <p:nvGrpSpPr>
          <p:cNvPr id="30" name="Group 29">
            <a:extLst>
              <a:ext uri="{FF2B5EF4-FFF2-40B4-BE49-F238E27FC236}">
                <a16:creationId xmlns:a16="http://schemas.microsoft.com/office/drawing/2014/main" id="{DE4B6AF8-B0C2-B703-7B56-8CD2C0C9100F}"/>
              </a:ext>
            </a:extLst>
          </p:cNvPr>
          <p:cNvGrpSpPr/>
          <p:nvPr/>
        </p:nvGrpSpPr>
        <p:grpSpPr>
          <a:xfrm>
            <a:off x="811985" y="2267136"/>
            <a:ext cx="6019041" cy="4166845"/>
            <a:chOff x="486833" y="2027453"/>
            <a:chExt cx="5824789" cy="3912948"/>
          </a:xfrm>
        </p:grpSpPr>
        <p:grpSp>
          <p:nvGrpSpPr>
            <p:cNvPr id="31" name="Group 30">
              <a:extLst>
                <a:ext uri="{FF2B5EF4-FFF2-40B4-BE49-F238E27FC236}">
                  <a16:creationId xmlns:a16="http://schemas.microsoft.com/office/drawing/2014/main" id="{1F297EEC-2C79-3ABF-808D-CBB878C3967D}"/>
                </a:ext>
              </a:extLst>
            </p:cNvPr>
            <p:cNvGrpSpPr/>
            <p:nvPr/>
          </p:nvGrpSpPr>
          <p:grpSpPr>
            <a:xfrm>
              <a:off x="538857" y="2027453"/>
              <a:ext cx="5694107" cy="516103"/>
              <a:chOff x="538857" y="2027453"/>
              <a:chExt cx="5694107" cy="516103"/>
            </a:xfrm>
          </p:grpSpPr>
          <p:sp>
            <p:nvSpPr>
              <p:cNvPr id="47" name="Content Placeholder 2">
                <a:extLst>
                  <a:ext uri="{FF2B5EF4-FFF2-40B4-BE49-F238E27FC236}">
                    <a16:creationId xmlns:a16="http://schemas.microsoft.com/office/drawing/2014/main" id="{939569C1-50D8-65B9-FEBA-B8456A9E176E}"/>
                  </a:ext>
                </a:extLst>
              </p:cNvPr>
              <p:cNvSpPr txBox="1">
                <a:spLocks/>
              </p:cNvSpPr>
              <p:nvPr/>
            </p:nvSpPr>
            <p:spPr>
              <a:xfrm>
                <a:off x="538857" y="2027453"/>
                <a:ext cx="5694107" cy="516103"/>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lumMod val="75000"/>
                        <a:lumOff val="25000"/>
                      </a:srgbClr>
                    </a:solidFill>
                    <a:effectLst/>
                    <a:uLnTx/>
                    <a:uFillTx/>
                    <a:latin typeface="Open Sans"/>
                    <a:ea typeface="+mn-ea"/>
                    <a:cs typeface="Open Sans"/>
                    <a:sym typeface="Arial"/>
                  </a:rPr>
                  <a:t>RealAge</a:t>
                </a:r>
                <a:r>
                  <a:rPr kumimoji="0" lang="en-US" sz="1400" b="1" i="0" u="none" strike="noStrike" kern="1200" cap="none" spc="0" normalizeH="0" baseline="30000" noProof="0" dirty="0">
                    <a:ln>
                      <a:noFill/>
                    </a:ln>
                    <a:solidFill>
                      <a:srgbClr val="000000">
                        <a:lumMod val="75000"/>
                        <a:lumOff val="25000"/>
                      </a:srgbClr>
                    </a:solidFill>
                    <a:effectLst/>
                    <a:uLnTx/>
                    <a:uFillTx/>
                    <a:latin typeface="Open Sans"/>
                    <a:ea typeface="+mn-ea"/>
                    <a:cs typeface="Open Sans"/>
                    <a:sym typeface="Arial"/>
                  </a:rPr>
                  <a:t>®</a:t>
                </a:r>
                <a:r>
                  <a:rPr kumimoji="0" lang="en-US" sz="1400" b="0" i="0" u="none" strike="noStrike" kern="1200" cap="none" spc="0" normalizeH="0" baseline="0" noProof="0" dirty="0">
                    <a:ln>
                      <a:noFill/>
                    </a:ln>
                    <a:solidFill>
                      <a:srgbClr val="000000">
                        <a:lumMod val="75000"/>
                        <a:lumOff val="25000"/>
                      </a:srgbClr>
                    </a:solidFill>
                    <a:effectLst/>
                    <a:uLnTx/>
                    <a:uFillTx/>
                    <a:latin typeface="Open Sans"/>
                    <a:ea typeface="+mn-ea"/>
                    <a:cs typeface="Open Sans"/>
                    <a:sym typeface="Arial"/>
                  </a:rPr>
                  <a:t>—</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Learn the physical age of your body, compared to your calendar age with the online health assessment</a:t>
                </a:r>
              </a:p>
            </p:txBody>
          </p:sp>
          <p:pic>
            <p:nvPicPr>
              <p:cNvPr id="48" name="Picture 47">
                <a:extLst>
                  <a:ext uri="{FF2B5EF4-FFF2-40B4-BE49-F238E27FC236}">
                    <a16:creationId xmlns:a16="http://schemas.microsoft.com/office/drawing/2014/main" id="{CCF41827-A88D-E8A9-C903-3C0DAFDF49D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20039" y="2033697"/>
                <a:ext cx="503615" cy="503615"/>
              </a:xfrm>
              <a:prstGeom prst="rect">
                <a:avLst/>
              </a:prstGeom>
            </p:spPr>
          </p:pic>
        </p:grpSp>
        <p:grpSp>
          <p:nvGrpSpPr>
            <p:cNvPr id="32" name="Group 31">
              <a:extLst>
                <a:ext uri="{FF2B5EF4-FFF2-40B4-BE49-F238E27FC236}">
                  <a16:creationId xmlns:a16="http://schemas.microsoft.com/office/drawing/2014/main" id="{E5F228D8-8AA0-25C3-6C64-305FC2E19BBC}"/>
                </a:ext>
              </a:extLst>
            </p:cNvPr>
            <p:cNvGrpSpPr/>
            <p:nvPr/>
          </p:nvGrpSpPr>
          <p:grpSpPr>
            <a:xfrm>
              <a:off x="530453" y="2647055"/>
              <a:ext cx="5702511" cy="538342"/>
              <a:chOff x="530453" y="2716330"/>
              <a:chExt cx="5702511" cy="538342"/>
            </a:xfrm>
          </p:grpSpPr>
          <p:sp>
            <p:nvSpPr>
              <p:cNvPr id="45" name="Content Placeholder 2">
                <a:extLst>
                  <a:ext uri="{FF2B5EF4-FFF2-40B4-BE49-F238E27FC236}">
                    <a16:creationId xmlns:a16="http://schemas.microsoft.com/office/drawing/2014/main" id="{FCD44B02-A17C-6E08-EA7B-DC8A5E9BAF06}"/>
                  </a:ext>
                </a:extLst>
              </p:cNvPr>
              <p:cNvSpPr txBox="1">
                <a:spLocks/>
              </p:cNvSpPr>
              <p:nvPr/>
            </p:nvSpPr>
            <p:spPr>
              <a:xfrm>
                <a:off x="530453" y="2732573"/>
                <a:ext cx="5702511" cy="505857"/>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Personalized health timeline</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—Receive recommendations, health information and access well-being programs</a:t>
                </a:r>
              </a:p>
            </p:txBody>
          </p:sp>
          <p:pic>
            <p:nvPicPr>
              <p:cNvPr id="46" name="Picture 45">
                <a:extLst>
                  <a:ext uri="{FF2B5EF4-FFF2-40B4-BE49-F238E27FC236}">
                    <a16:creationId xmlns:a16="http://schemas.microsoft.com/office/drawing/2014/main" id="{4323B9FB-C1F4-EE44-3A0F-9546FD5551E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02675" y="2716330"/>
                <a:ext cx="538342" cy="538342"/>
              </a:xfrm>
              <a:prstGeom prst="rect">
                <a:avLst/>
              </a:prstGeom>
            </p:spPr>
          </p:pic>
        </p:grpSp>
        <p:grpSp>
          <p:nvGrpSpPr>
            <p:cNvPr id="33" name="Group 32">
              <a:extLst>
                <a:ext uri="{FF2B5EF4-FFF2-40B4-BE49-F238E27FC236}">
                  <a16:creationId xmlns:a16="http://schemas.microsoft.com/office/drawing/2014/main" id="{B53E3314-A158-D400-5981-0D0E8028B763}"/>
                </a:ext>
              </a:extLst>
            </p:cNvPr>
            <p:cNvGrpSpPr/>
            <p:nvPr/>
          </p:nvGrpSpPr>
          <p:grpSpPr>
            <a:xfrm>
              <a:off x="486833" y="3228067"/>
              <a:ext cx="5746131" cy="709616"/>
              <a:chOff x="486833" y="3352762"/>
              <a:chExt cx="5746131" cy="709616"/>
            </a:xfrm>
          </p:grpSpPr>
          <p:sp>
            <p:nvSpPr>
              <p:cNvPr id="43" name="Content Placeholder 2">
                <a:extLst>
                  <a:ext uri="{FF2B5EF4-FFF2-40B4-BE49-F238E27FC236}">
                    <a16:creationId xmlns:a16="http://schemas.microsoft.com/office/drawing/2014/main" id="{DB6D7AD1-21B5-3EF1-7C5C-A9AF8B605A60}"/>
                  </a:ext>
                </a:extLst>
              </p:cNvPr>
              <p:cNvSpPr txBox="1">
                <a:spLocks/>
              </p:cNvSpPr>
              <p:nvPr/>
            </p:nvSpPr>
            <p:spPr>
              <a:xfrm>
                <a:off x="486833" y="3454642"/>
                <a:ext cx="5746131" cy="505857"/>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Trackers</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—Connect your wearable devices or enter your own data to monitor sleep, steps, nutrition and more</a:t>
                </a:r>
              </a:p>
            </p:txBody>
          </p:sp>
          <p:pic>
            <p:nvPicPr>
              <p:cNvPr id="44" name="Picture 43">
                <a:extLst>
                  <a:ext uri="{FF2B5EF4-FFF2-40B4-BE49-F238E27FC236}">
                    <a16:creationId xmlns:a16="http://schemas.microsoft.com/office/drawing/2014/main" id="{D31D3242-13E4-6AF7-25DA-829FB88CF5F8}"/>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17038" y="3352762"/>
                <a:ext cx="709616" cy="709616"/>
              </a:xfrm>
              <a:prstGeom prst="rect">
                <a:avLst/>
              </a:prstGeom>
            </p:spPr>
          </p:pic>
        </p:grpSp>
        <p:grpSp>
          <p:nvGrpSpPr>
            <p:cNvPr id="34" name="Group 33">
              <a:extLst>
                <a:ext uri="{FF2B5EF4-FFF2-40B4-BE49-F238E27FC236}">
                  <a16:creationId xmlns:a16="http://schemas.microsoft.com/office/drawing/2014/main" id="{000D8C5D-823F-6EBC-DCDE-753E0C3997A4}"/>
                </a:ext>
              </a:extLst>
            </p:cNvPr>
            <p:cNvGrpSpPr/>
            <p:nvPr/>
          </p:nvGrpSpPr>
          <p:grpSpPr>
            <a:xfrm>
              <a:off x="517037" y="3947775"/>
              <a:ext cx="5715927" cy="584796"/>
              <a:chOff x="517037" y="4169455"/>
              <a:chExt cx="5715927" cy="584796"/>
            </a:xfrm>
          </p:grpSpPr>
          <p:sp>
            <p:nvSpPr>
              <p:cNvPr id="41" name="Content Placeholder 2">
                <a:extLst>
                  <a:ext uri="{FF2B5EF4-FFF2-40B4-BE49-F238E27FC236}">
                    <a16:creationId xmlns:a16="http://schemas.microsoft.com/office/drawing/2014/main" id="{168298F3-E26C-9308-9D54-EFF33178872D}"/>
                  </a:ext>
                </a:extLst>
              </p:cNvPr>
              <p:cNvSpPr txBox="1">
                <a:spLocks/>
              </p:cNvSpPr>
              <p:nvPr/>
            </p:nvSpPr>
            <p:spPr>
              <a:xfrm>
                <a:off x="517037" y="4326869"/>
                <a:ext cx="5715927" cy="269968"/>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Challenges</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—Get extra motivation for achieving your health goals</a:t>
                </a:r>
              </a:p>
            </p:txBody>
          </p:sp>
          <p:pic>
            <p:nvPicPr>
              <p:cNvPr id="42" name="Picture 41">
                <a:extLst>
                  <a:ext uri="{FF2B5EF4-FFF2-40B4-BE49-F238E27FC236}">
                    <a16:creationId xmlns:a16="http://schemas.microsoft.com/office/drawing/2014/main" id="{3265B295-973B-748B-CF8E-A8F311CC5203}"/>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579448" y="4169455"/>
                <a:ext cx="584796" cy="584796"/>
              </a:xfrm>
              <a:prstGeom prst="rect">
                <a:avLst/>
              </a:prstGeom>
            </p:spPr>
          </p:pic>
        </p:grpSp>
        <p:grpSp>
          <p:nvGrpSpPr>
            <p:cNvPr id="35" name="Group 34">
              <a:extLst>
                <a:ext uri="{FF2B5EF4-FFF2-40B4-BE49-F238E27FC236}">
                  <a16:creationId xmlns:a16="http://schemas.microsoft.com/office/drawing/2014/main" id="{77FD8FED-624D-BE66-1828-77B4FE44AC2F}"/>
                </a:ext>
              </a:extLst>
            </p:cNvPr>
            <p:cNvGrpSpPr/>
            <p:nvPr/>
          </p:nvGrpSpPr>
          <p:grpSpPr>
            <a:xfrm>
              <a:off x="517038" y="5259415"/>
              <a:ext cx="5794584" cy="680986"/>
              <a:chOff x="517038" y="5744331"/>
              <a:chExt cx="5794584" cy="680986"/>
            </a:xfrm>
          </p:grpSpPr>
          <p:sp>
            <p:nvSpPr>
              <p:cNvPr id="39" name="Content Placeholder 2">
                <a:extLst>
                  <a:ext uri="{FF2B5EF4-FFF2-40B4-BE49-F238E27FC236}">
                    <a16:creationId xmlns:a16="http://schemas.microsoft.com/office/drawing/2014/main" id="{01923E83-EF36-27F9-63D2-88D7CFF4C0EB}"/>
                  </a:ext>
                </a:extLst>
              </p:cNvPr>
              <p:cNvSpPr txBox="1">
                <a:spLocks/>
              </p:cNvSpPr>
              <p:nvPr/>
            </p:nvSpPr>
            <p:spPr>
              <a:xfrm>
                <a:off x="517038" y="5744331"/>
                <a:ext cx="5794584" cy="680986"/>
              </a:xfrm>
              <a:prstGeom prst="rect">
                <a:avLst/>
              </a:prstGeom>
            </p:spPr>
            <p:txBody>
              <a:bodyPr vert="horz" lIns="0" tIns="0" rIns="0" bIns="0" numCol="1" spcCol="457200" rtlCol="0" anchor="t">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3765"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Unwinding</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—Break free from stress, unwind at the end of the day or ease into a restful night of sleep with meditation, streaming music and videos</a:t>
                </a:r>
                <a:endParaRPr kumimoji="0" lang="en-US" sz="1400" b="0" i="0" u="none" strike="noStrike" kern="1200" cap="none" spc="0" normalizeH="0" baseline="0" noProof="0" dirty="0">
                  <a:ln>
                    <a:noFill/>
                  </a:ln>
                  <a:solidFill>
                    <a:srgbClr val="000000">
                      <a:lumMod val="75000"/>
                      <a:lumOff val="25000"/>
                    </a:srgbClr>
                  </a:solidFill>
                  <a:effectLst/>
                  <a:uLnTx/>
                  <a:uFillTx/>
                  <a:latin typeface="Open Sans"/>
                  <a:ea typeface="+mn-ea"/>
                  <a:cs typeface="Open Sans"/>
                </a:endParaRPr>
              </a:p>
            </p:txBody>
          </p:sp>
          <p:pic>
            <p:nvPicPr>
              <p:cNvPr id="40" name="Picture 39">
                <a:extLst>
                  <a:ext uri="{FF2B5EF4-FFF2-40B4-BE49-F238E27FC236}">
                    <a16:creationId xmlns:a16="http://schemas.microsoft.com/office/drawing/2014/main" id="{76395D2A-42D8-C308-3E6A-A810F1244808}"/>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665507" y="5752687"/>
                <a:ext cx="498737" cy="498737"/>
              </a:xfrm>
              <a:prstGeom prst="rect">
                <a:avLst/>
              </a:prstGeom>
            </p:spPr>
          </p:pic>
        </p:grpSp>
        <p:grpSp>
          <p:nvGrpSpPr>
            <p:cNvPr id="36" name="Group 35">
              <a:extLst>
                <a:ext uri="{FF2B5EF4-FFF2-40B4-BE49-F238E27FC236}">
                  <a16:creationId xmlns:a16="http://schemas.microsoft.com/office/drawing/2014/main" id="{DF9D48E0-66D1-BE72-9D2B-DDDF8B339B6C}"/>
                </a:ext>
              </a:extLst>
            </p:cNvPr>
            <p:cNvGrpSpPr/>
            <p:nvPr/>
          </p:nvGrpSpPr>
          <p:grpSpPr>
            <a:xfrm>
              <a:off x="509821" y="4541008"/>
              <a:ext cx="5801801" cy="543762"/>
              <a:chOff x="509821" y="4887378"/>
              <a:chExt cx="5801801" cy="543762"/>
            </a:xfrm>
          </p:grpSpPr>
          <p:sp>
            <p:nvSpPr>
              <p:cNvPr id="37" name="Content Placeholder 2">
                <a:extLst>
                  <a:ext uri="{FF2B5EF4-FFF2-40B4-BE49-F238E27FC236}">
                    <a16:creationId xmlns:a16="http://schemas.microsoft.com/office/drawing/2014/main" id="{B54335C1-BDD1-2E41-625B-02EDA901B101}"/>
                  </a:ext>
                </a:extLst>
              </p:cNvPr>
              <p:cNvSpPr txBox="1">
                <a:spLocks/>
              </p:cNvSpPr>
              <p:nvPr/>
            </p:nvSpPr>
            <p:spPr>
              <a:xfrm>
                <a:off x="509821" y="5034660"/>
                <a:ext cx="5801801" cy="289557"/>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Health profile</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—Access your important health data all in one place</a:t>
                </a:r>
              </a:p>
            </p:txBody>
          </p:sp>
          <p:pic>
            <p:nvPicPr>
              <p:cNvPr id="38" name="Picture 37">
                <a:extLst>
                  <a:ext uri="{FF2B5EF4-FFF2-40B4-BE49-F238E27FC236}">
                    <a16:creationId xmlns:a16="http://schemas.microsoft.com/office/drawing/2014/main" id="{1BC7E6C1-A432-2879-D64C-A6BA00B43979}"/>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97255" y="4887378"/>
                <a:ext cx="543762" cy="543762"/>
              </a:xfrm>
              <a:prstGeom prst="rect">
                <a:avLst/>
              </a:prstGeom>
            </p:spPr>
          </p:pic>
        </p:grpSp>
      </p:grpSp>
      <p:grpSp>
        <p:nvGrpSpPr>
          <p:cNvPr id="49" name="Group 48">
            <a:extLst>
              <a:ext uri="{FF2B5EF4-FFF2-40B4-BE49-F238E27FC236}">
                <a16:creationId xmlns:a16="http://schemas.microsoft.com/office/drawing/2014/main" id="{6AFA59B4-33F5-78EF-3BB5-386ED0AA4C31}"/>
              </a:ext>
            </a:extLst>
          </p:cNvPr>
          <p:cNvGrpSpPr/>
          <p:nvPr/>
        </p:nvGrpSpPr>
        <p:grpSpPr>
          <a:xfrm>
            <a:off x="7039623" y="1768060"/>
            <a:ext cx="4286249" cy="4105196"/>
            <a:chOff x="7295358" y="1854913"/>
            <a:chExt cx="4286249" cy="4105196"/>
          </a:xfrm>
        </p:grpSpPr>
        <p:pic>
          <p:nvPicPr>
            <p:cNvPr id="50" name="Picture 26" descr="A picture containing text, electronics, display, screenshot&#10;&#10;Description automatically generated">
              <a:extLst>
                <a:ext uri="{FF2B5EF4-FFF2-40B4-BE49-F238E27FC236}">
                  <a16:creationId xmlns:a16="http://schemas.microsoft.com/office/drawing/2014/main" id="{C7AFDA05-FF71-A829-EC9B-AE26B3E39B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5358" y="1854913"/>
              <a:ext cx="4286249" cy="33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0F9A4F3A-D9A8-F0F7-63C2-8BB0D2CE1594}"/>
                </a:ext>
              </a:extLst>
            </p:cNvPr>
            <p:cNvSpPr txBox="1"/>
            <p:nvPr/>
          </p:nvSpPr>
          <p:spPr>
            <a:xfrm>
              <a:off x="7719889" y="5436889"/>
              <a:ext cx="3437185" cy="523220"/>
            </a:xfrm>
            <a:prstGeom prst="rect">
              <a:avLst/>
            </a:prstGeom>
            <a:noFill/>
            <a:ln>
              <a:noFill/>
            </a:ln>
          </p:spPr>
          <p:txBody>
            <a:bodyPr wrap="square">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9CC"/>
                  </a:solidFill>
                  <a:effectLst/>
                  <a:uLnTx/>
                  <a:uFillTx/>
                  <a:latin typeface="Open Sans" charset="0"/>
                  <a:ea typeface="Open Sans" charset="0"/>
                  <a:cs typeface="Open Sans" charset="0"/>
                </a:rPr>
                <a:t>Get started today at </a:t>
              </a:r>
              <a:r>
                <a:rPr kumimoji="0" lang="en-US" sz="1400" b="1" i="0" u="sng" strike="noStrike" kern="1200" cap="none" spc="0" normalizeH="0" baseline="0" noProof="0">
                  <a:ln>
                    <a:noFill/>
                  </a:ln>
                  <a:solidFill>
                    <a:srgbClr val="0099CC"/>
                  </a:solidFill>
                  <a:effectLst/>
                  <a:uLnTx/>
                  <a:uFillTx/>
                  <a:latin typeface="Open Sans" charset="0"/>
                  <a:ea typeface="Open Sans" charset="0"/>
                  <a:cs typeface="Open Sans" charset="0"/>
                </a:rPr>
                <a:t>carefirst.com/wellbeing </a:t>
              </a:r>
              <a:endParaRPr kumimoji="0" lang="en-US" sz="1400" b="1" i="0" u="sng"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467172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57B0705-CBCB-9798-CD95-295C1EE0EFBD}"/>
              </a:ext>
            </a:extLst>
          </p:cNvPr>
          <p:cNvSpPr>
            <a:spLocks noGrp="1"/>
          </p:cNvSpPr>
          <p:nvPr>
            <p:ph type="body" sz="quarter" idx="11"/>
          </p:nvPr>
        </p:nvSpPr>
        <p:spPr>
          <a:xfrm>
            <a:off x="487680" y="2290273"/>
            <a:ext cx="6017623" cy="3829544"/>
          </a:xfrm>
        </p:spPr>
        <p:txBody>
          <a:bodyPr/>
          <a:lstStyle/>
          <a:p>
            <a:r>
              <a:rPr lang="en-US"/>
              <a:t>Learn the physical age of your body, compared to your calendar age with this private online health assessment</a:t>
            </a:r>
          </a:p>
          <a:p>
            <a:r>
              <a:rPr lang="en-US"/>
              <a:t>Receive personalized recommendations based on your results</a:t>
            </a:r>
          </a:p>
          <a:p>
            <a:r>
              <a:rPr lang="en-US"/>
              <a:t>It helps you determine how old your body thinks you are based on your health and health habits</a:t>
            </a:r>
          </a:p>
          <a:p>
            <a:r>
              <a:rPr lang="en-US"/>
              <a:t>Up to 70% of overall health depends on how well you take care of yourself, so you have a lot of control over how young you actually are!</a:t>
            </a:r>
          </a:p>
          <a:p>
            <a:endParaRPr lang="en-US"/>
          </a:p>
        </p:txBody>
      </p:sp>
      <p:sp>
        <p:nvSpPr>
          <p:cNvPr id="5" name="Title 4">
            <a:extLst>
              <a:ext uri="{FF2B5EF4-FFF2-40B4-BE49-F238E27FC236}">
                <a16:creationId xmlns:a16="http://schemas.microsoft.com/office/drawing/2014/main" id="{18004F55-B864-2E8E-0243-CB95F3CF0FF9}"/>
              </a:ext>
            </a:extLst>
          </p:cNvPr>
          <p:cNvSpPr>
            <a:spLocks noGrp="1"/>
          </p:cNvSpPr>
          <p:nvPr>
            <p:ph type="title" idx="3"/>
          </p:nvPr>
        </p:nvSpPr>
        <p:spPr>
          <a:xfrm>
            <a:off x="-1" y="242444"/>
            <a:ext cx="7477042" cy="914400"/>
          </a:xfrm>
        </p:spPr>
        <p:txBody>
          <a:bodyPr/>
          <a:lstStyle/>
          <a:p>
            <a:r>
              <a:rPr lang="en-US"/>
              <a:t>REALAGE</a:t>
            </a:r>
            <a:r>
              <a:rPr lang="en-US" sz="3600" baseline="30000"/>
              <a:t>®</a:t>
            </a:r>
            <a:r>
              <a:rPr lang="en-US"/>
              <a:t> HEALTH ASSESSMENT</a:t>
            </a:r>
          </a:p>
        </p:txBody>
      </p:sp>
      <p:sp>
        <p:nvSpPr>
          <p:cNvPr id="7" name="Text Placeholder 6">
            <a:extLst>
              <a:ext uri="{FF2B5EF4-FFF2-40B4-BE49-F238E27FC236}">
                <a16:creationId xmlns:a16="http://schemas.microsoft.com/office/drawing/2014/main" id="{BA367345-FB56-1EA0-9468-58513C79AC66}"/>
              </a:ext>
            </a:extLst>
          </p:cNvPr>
          <p:cNvSpPr>
            <a:spLocks noGrp="1"/>
          </p:cNvSpPr>
          <p:nvPr>
            <p:ph type="body" sz="quarter" idx="12"/>
          </p:nvPr>
        </p:nvSpPr>
        <p:spPr>
          <a:xfrm>
            <a:off x="486834" y="1644525"/>
            <a:ext cx="6989362" cy="378091"/>
          </a:xfrm>
        </p:spPr>
        <p:txBody>
          <a:bodyPr/>
          <a:lstStyle/>
          <a:p>
            <a:r>
              <a:rPr lang="en-US"/>
              <a:t>Do you know your RealAge? </a:t>
            </a:r>
          </a:p>
        </p:txBody>
      </p:sp>
      <p:pic>
        <p:nvPicPr>
          <p:cNvPr id="13" name="Picture 12">
            <a:extLst>
              <a:ext uri="{FF2B5EF4-FFF2-40B4-BE49-F238E27FC236}">
                <a16:creationId xmlns:a16="http://schemas.microsoft.com/office/drawing/2014/main" id="{E4663D94-E80A-3F6F-9E61-6F1186189C82}"/>
              </a:ext>
            </a:extLst>
          </p:cNvPr>
          <p:cNvPicPr>
            <a:picLocks noChangeAspect="1"/>
          </p:cNvPicPr>
          <p:nvPr/>
        </p:nvPicPr>
        <p:blipFill>
          <a:blip r:embed="rId3"/>
          <a:stretch>
            <a:fillRect/>
          </a:stretch>
        </p:blipFill>
        <p:spPr>
          <a:xfrm>
            <a:off x="6927555" y="1754965"/>
            <a:ext cx="4463255" cy="4364852"/>
          </a:xfrm>
          <a:prstGeom prst="rect">
            <a:avLst/>
          </a:prstGeom>
        </p:spPr>
      </p:pic>
    </p:spTree>
    <p:extLst>
      <p:ext uri="{BB962C8B-B14F-4D97-AF65-F5344CB8AC3E}">
        <p14:creationId xmlns:p14="http://schemas.microsoft.com/office/powerpoint/2010/main" val="26856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0E971F-6B0C-C1AA-EE87-A2398924D3DB}"/>
              </a:ext>
            </a:extLst>
          </p:cNvPr>
          <p:cNvSpPr>
            <a:spLocks noGrp="1"/>
          </p:cNvSpPr>
          <p:nvPr>
            <p:ph type="title" idx="3"/>
          </p:nvPr>
        </p:nvSpPr>
        <p:spPr>
          <a:xfrm>
            <a:off x="1590" y="243273"/>
            <a:ext cx="6672480" cy="914163"/>
          </a:xfrm>
        </p:spPr>
        <p:txBody>
          <a:bodyPr/>
          <a:lstStyle/>
          <a:p>
            <a:r>
              <a:rPr lang="en-US"/>
              <a:t>WELLNESS PROGRAMS</a:t>
            </a:r>
          </a:p>
        </p:txBody>
      </p:sp>
      <p:sp>
        <p:nvSpPr>
          <p:cNvPr id="4" name="Text Placeholder 3">
            <a:extLst>
              <a:ext uri="{FF2B5EF4-FFF2-40B4-BE49-F238E27FC236}">
                <a16:creationId xmlns:a16="http://schemas.microsoft.com/office/drawing/2014/main" id="{3A9974EB-95C8-32BE-BE9F-1A7324D3AD47}"/>
              </a:ext>
            </a:extLst>
          </p:cNvPr>
          <p:cNvSpPr>
            <a:spLocks noGrp="1"/>
          </p:cNvSpPr>
          <p:nvPr>
            <p:ph type="body" sz="quarter" idx="12"/>
          </p:nvPr>
        </p:nvSpPr>
        <p:spPr/>
        <p:txBody>
          <a:bodyPr/>
          <a:lstStyle/>
          <a:p>
            <a:r>
              <a:rPr lang="en-US"/>
              <a:t>Explore special support and resources including:</a:t>
            </a:r>
          </a:p>
        </p:txBody>
      </p:sp>
      <p:grpSp>
        <p:nvGrpSpPr>
          <p:cNvPr id="38" name="Group 37">
            <a:extLst>
              <a:ext uri="{FF2B5EF4-FFF2-40B4-BE49-F238E27FC236}">
                <a16:creationId xmlns:a16="http://schemas.microsoft.com/office/drawing/2014/main" id="{0C92CDE6-2FE9-7312-AB78-0CA14382C08E}"/>
              </a:ext>
            </a:extLst>
          </p:cNvPr>
          <p:cNvGrpSpPr/>
          <p:nvPr/>
        </p:nvGrpSpPr>
        <p:grpSpPr>
          <a:xfrm>
            <a:off x="9542717" y="2285997"/>
            <a:ext cx="2103120" cy="3843867"/>
            <a:chOff x="9081354" y="2324331"/>
            <a:chExt cx="2103120" cy="3843867"/>
          </a:xfrm>
        </p:grpSpPr>
        <p:sp>
          <p:nvSpPr>
            <p:cNvPr id="37" name="Rectangle 36">
              <a:extLst>
                <a:ext uri="{FF2B5EF4-FFF2-40B4-BE49-F238E27FC236}">
                  <a16:creationId xmlns:a16="http://schemas.microsoft.com/office/drawing/2014/main" id="{9CCCA1EB-D45F-504C-E0E2-EF8BAAAA7165}"/>
                </a:ext>
              </a:extLst>
            </p:cNvPr>
            <p:cNvSpPr/>
            <p:nvPr/>
          </p:nvSpPr>
          <p:spPr>
            <a:xfrm>
              <a:off x="9081354" y="2324331"/>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pic>
          <p:nvPicPr>
            <p:cNvPr id="7" name="Picture 26">
              <a:extLst>
                <a:ext uri="{FF2B5EF4-FFF2-40B4-BE49-F238E27FC236}">
                  <a16:creationId xmlns:a16="http://schemas.microsoft.com/office/drawing/2014/main" id="{285EC8D4-3700-B1BB-6575-D2B418A6FE05}"/>
                </a:ext>
              </a:extLst>
            </p:cNvPr>
            <p:cNvPicPr>
              <a:picLocks noChangeAspect="1" noChangeArrowheads="1"/>
            </p:cNvPicPr>
            <p:nvPr/>
          </p:nvPicPr>
          <p:blipFill>
            <a:blip r:embed="rId3"/>
            <a:srcRect/>
            <a:stretch/>
          </p:blipFill>
          <p:spPr bwMode="auto">
            <a:xfrm>
              <a:off x="9774092" y="2532980"/>
              <a:ext cx="717645" cy="73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771D9CC-F23F-2C91-80B9-BB0BAF5E37D9}"/>
                </a:ext>
              </a:extLst>
            </p:cNvPr>
            <p:cNvSpPr txBox="1"/>
            <p:nvPr/>
          </p:nvSpPr>
          <p:spPr>
            <a:xfrm>
              <a:off x="9149934" y="3593864"/>
              <a:ext cx="1965960" cy="1846659"/>
            </a:xfrm>
            <a:prstGeom prst="rect">
              <a:avLst/>
            </a:prstGeom>
            <a:noFill/>
            <a:ln>
              <a:noFill/>
            </a:ln>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02741"/>
                  </a:solidFill>
                  <a:effectLst/>
                  <a:uLnTx/>
                  <a:uFillTx/>
                  <a:latin typeface="Open Sans"/>
                  <a:ea typeface="+mn-ea"/>
                  <a:cs typeface="+mn-cs"/>
                </a:rPr>
                <a:t>Blue 365*</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Open Sans"/>
                <a:ea typeface="Open Sans" panose="020B0606030504020204" pitchFamily="34" charset="0"/>
                <a:cs typeface="Open Sans" panose="020B0606030504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Open Sans"/>
                  <a:ea typeface="Open Sans" panose="020B0606030504020204" pitchFamily="34" charset="0"/>
                  <a:cs typeface="Open Sans" panose="020B0606030504020204" pitchFamily="34" charset="0"/>
                  <a:sym typeface="Arial"/>
                </a:rPr>
                <a:t>Exclusive health, wellness, travel, and experience discounts from top national and local retailers</a:t>
              </a:r>
              <a:endParaRPr kumimoji="0" lang="en-US" sz="14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42" name="Group 41">
            <a:extLst>
              <a:ext uri="{FF2B5EF4-FFF2-40B4-BE49-F238E27FC236}">
                <a16:creationId xmlns:a16="http://schemas.microsoft.com/office/drawing/2014/main" id="{53C89326-F4DA-2DE3-456B-CA1F6961F951}"/>
              </a:ext>
            </a:extLst>
          </p:cNvPr>
          <p:cNvGrpSpPr/>
          <p:nvPr/>
        </p:nvGrpSpPr>
        <p:grpSpPr>
          <a:xfrm>
            <a:off x="420251" y="2285997"/>
            <a:ext cx="2103120" cy="3843867"/>
            <a:chOff x="517736" y="2286000"/>
            <a:chExt cx="2103120" cy="3843867"/>
          </a:xfrm>
        </p:grpSpPr>
        <p:sp>
          <p:nvSpPr>
            <p:cNvPr id="25" name="Rectangle 24">
              <a:extLst>
                <a:ext uri="{FF2B5EF4-FFF2-40B4-BE49-F238E27FC236}">
                  <a16:creationId xmlns:a16="http://schemas.microsoft.com/office/drawing/2014/main" id="{5C9EFDA9-9397-09CA-F937-54CB291D1878}"/>
                </a:ext>
              </a:extLst>
            </p:cNvPr>
            <p:cNvSpPr/>
            <p:nvPr/>
          </p:nvSpPr>
          <p:spPr>
            <a:xfrm>
              <a:off x="517736" y="2286000"/>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29" name="Content Placeholder 2">
              <a:extLst>
                <a:ext uri="{FF2B5EF4-FFF2-40B4-BE49-F238E27FC236}">
                  <a16:creationId xmlns:a16="http://schemas.microsoft.com/office/drawing/2014/main" id="{DC7B78C6-ABF4-0B35-3835-CAE10E37F050}"/>
                </a:ext>
              </a:extLst>
            </p:cNvPr>
            <p:cNvSpPr txBox="1">
              <a:spLocks/>
            </p:cNvSpPr>
            <p:nvPr/>
          </p:nvSpPr>
          <p:spPr>
            <a:xfrm>
              <a:off x="586316" y="3470525"/>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0099CC"/>
                  </a:solidFill>
                  <a:effectLst/>
                  <a:uLnTx/>
                  <a:uFillTx/>
                  <a:latin typeface="Open Sans"/>
                  <a:ea typeface="+mn-ea"/>
                  <a:cs typeface="Open Sans"/>
                  <a:sym typeface="Arial"/>
                </a:rPr>
                <a:t>Health coaching</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Personal phone coaching provided by registered nurses and trained professionals focusing on stress management, chronic conditions and more</a:t>
              </a:r>
            </a:p>
          </p:txBody>
        </p:sp>
        <p:pic>
          <p:nvPicPr>
            <p:cNvPr id="33" name="Picture 32">
              <a:extLst>
                <a:ext uri="{FF2B5EF4-FFF2-40B4-BE49-F238E27FC236}">
                  <a16:creationId xmlns:a16="http://schemas.microsoft.com/office/drawing/2014/main" id="{D1862DAE-52D1-C186-FE49-6A0685D357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4314" y="2388839"/>
              <a:ext cx="809965" cy="809965"/>
            </a:xfrm>
            <a:prstGeom prst="rect">
              <a:avLst/>
            </a:prstGeom>
          </p:spPr>
        </p:pic>
      </p:grpSp>
      <p:grpSp>
        <p:nvGrpSpPr>
          <p:cNvPr id="41" name="Group 40">
            <a:extLst>
              <a:ext uri="{FF2B5EF4-FFF2-40B4-BE49-F238E27FC236}">
                <a16:creationId xmlns:a16="http://schemas.microsoft.com/office/drawing/2014/main" id="{06400513-DA05-1E6C-B25C-586A62A59590}"/>
              </a:ext>
            </a:extLst>
          </p:cNvPr>
          <p:cNvGrpSpPr/>
          <p:nvPr/>
        </p:nvGrpSpPr>
        <p:grpSpPr>
          <a:xfrm>
            <a:off x="2700868" y="2287732"/>
            <a:ext cx="2103120" cy="3843867"/>
            <a:chOff x="2660517" y="2287732"/>
            <a:chExt cx="2103120" cy="3843867"/>
          </a:xfrm>
        </p:grpSpPr>
        <p:sp>
          <p:nvSpPr>
            <p:cNvPr id="26" name="Rectangle 25">
              <a:extLst>
                <a:ext uri="{FF2B5EF4-FFF2-40B4-BE49-F238E27FC236}">
                  <a16:creationId xmlns:a16="http://schemas.microsoft.com/office/drawing/2014/main" id="{AF4A96D2-DABB-F3BD-0632-90D7FB1AA47D}"/>
                </a:ext>
              </a:extLst>
            </p:cNvPr>
            <p:cNvSpPr/>
            <p:nvPr/>
          </p:nvSpPr>
          <p:spPr>
            <a:xfrm>
              <a:off x="2660517" y="2287732"/>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30" name="Content Placeholder 2">
              <a:extLst>
                <a:ext uri="{FF2B5EF4-FFF2-40B4-BE49-F238E27FC236}">
                  <a16:creationId xmlns:a16="http://schemas.microsoft.com/office/drawing/2014/main" id="{9503EEF0-D744-1D19-F7BF-857CCE1DE253}"/>
                </a:ext>
              </a:extLst>
            </p:cNvPr>
            <p:cNvSpPr txBox="1">
              <a:spLocks/>
            </p:cNvSpPr>
            <p:nvPr/>
          </p:nvSpPr>
          <p:spPr>
            <a:xfrm>
              <a:off x="2729097" y="3417517"/>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009382"/>
                  </a:solidFill>
                  <a:effectLst/>
                  <a:uLnTx/>
                  <a:uFillTx/>
                  <a:latin typeface="Open Sans"/>
                  <a:ea typeface="+mn-ea"/>
                  <a:cs typeface="Open Sans"/>
                  <a:sym typeface="Arial"/>
                </a:rPr>
                <a:t>Weight management</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Web- and app-based programs help you reach a healthier weight and reduce the risk of developing diabetes through gradual lifestyle changes that become lifelong habits</a:t>
              </a:r>
            </a:p>
          </p:txBody>
        </p:sp>
        <p:pic>
          <p:nvPicPr>
            <p:cNvPr id="34" name="Picture 33">
              <a:extLst>
                <a:ext uri="{FF2B5EF4-FFF2-40B4-BE49-F238E27FC236}">
                  <a16:creationId xmlns:a16="http://schemas.microsoft.com/office/drawing/2014/main" id="{1A045AA7-DFD4-6872-AA84-88F3F37A74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06" y="2494984"/>
              <a:ext cx="587143" cy="587143"/>
            </a:xfrm>
            <a:prstGeom prst="rect">
              <a:avLst/>
            </a:prstGeom>
          </p:spPr>
        </p:pic>
      </p:grpSp>
      <p:grpSp>
        <p:nvGrpSpPr>
          <p:cNvPr id="40" name="Group 39">
            <a:extLst>
              <a:ext uri="{FF2B5EF4-FFF2-40B4-BE49-F238E27FC236}">
                <a16:creationId xmlns:a16="http://schemas.microsoft.com/office/drawing/2014/main" id="{BFC14D0A-0E54-AEC1-AB8E-7D34318AF89F}"/>
              </a:ext>
            </a:extLst>
          </p:cNvPr>
          <p:cNvGrpSpPr/>
          <p:nvPr/>
        </p:nvGrpSpPr>
        <p:grpSpPr>
          <a:xfrm>
            <a:off x="4981484" y="2285998"/>
            <a:ext cx="2103120" cy="3843867"/>
            <a:chOff x="4800796" y="2285999"/>
            <a:chExt cx="2103120" cy="3843867"/>
          </a:xfrm>
        </p:grpSpPr>
        <p:sp>
          <p:nvSpPr>
            <p:cNvPr id="27" name="Rectangle 26">
              <a:extLst>
                <a:ext uri="{FF2B5EF4-FFF2-40B4-BE49-F238E27FC236}">
                  <a16:creationId xmlns:a16="http://schemas.microsoft.com/office/drawing/2014/main" id="{97072478-F69D-330F-B652-1F7CBFE2DA08}"/>
                </a:ext>
              </a:extLst>
            </p:cNvPr>
            <p:cNvSpPr/>
            <p:nvPr/>
          </p:nvSpPr>
          <p:spPr>
            <a:xfrm>
              <a:off x="4800796" y="2285999"/>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31" name="Content Placeholder 2">
              <a:extLst>
                <a:ext uri="{FF2B5EF4-FFF2-40B4-BE49-F238E27FC236}">
                  <a16:creationId xmlns:a16="http://schemas.microsoft.com/office/drawing/2014/main" id="{8594AE7B-5CFE-4585-A527-9C030AD50E52}"/>
                </a:ext>
              </a:extLst>
            </p:cNvPr>
            <p:cNvSpPr txBox="1">
              <a:spLocks/>
            </p:cNvSpPr>
            <p:nvPr/>
          </p:nvSpPr>
          <p:spPr>
            <a:xfrm>
              <a:off x="4869376" y="3470524"/>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83387B"/>
                  </a:solidFill>
                  <a:effectLst/>
                  <a:uLnTx/>
                  <a:uFillTx/>
                  <a:latin typeface="Open Sans"/>
                  <a:ea typeface="+mn-ea"/>
                  <a:cs typeface="Open Sans"/>
                  <a:sym typeface="Arial"/>
                </a:rPr>
                <a:t>Tobacco cessation</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21-day program provides digital coaching, peer-to-peer support and access to daily mindfulness activities and online tools</a:t>
              </a:r>
            </a:p>
          </p:txBody>
        </p:sp>
        <p:pic>
          <p:nvPicPr>
            <p:cNvPr id="35" name="Picture 34">
              <a:extLst>
                <a:ext uri="{FF2B5EF4-FFF2-40B4-BE49-F238E27FC236}">
                  <a16:creationId xmlns:a16="http://schemas.microsoft.com/office/drawing/2014/main" id="{CAF06F1B-5BED-1674-D635-BBA9AAE8C7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7374" y="2388838"/>
              <a:ext cx="809965" cy="809965"/>
            </a:xfrm>
            <a:prstGeom prst="rect">
              <a:avLst/>
            </a:prstGeom>
          </p:spPr>
        </p:pic>
      </p:grpSp>
      <p:grpSp>
        <p:nvGrpSpPr>
          <p:cNvPr id="39" name="Group 38">
            <a:extLst>
              <a:ext uri="{FF2B5EF4-FFF2-40B4-BE49-F238E27FC236}">
                <a16:creationId xmlns:a16="http://schemas.microsoft.com/office/drawing/2014/main" id="{2E955B5F-3396-5E8F-01DE-E2D10CFB6817}"/>
              </a:ext>
            </a:extLst>
          </p:cNvPr>
          <p:cNvGrpSpPr/>
          <p:nvPr/>
        </p:nvGrpSpPr>
        <p:grpSpPr>
          <a:xfrm>
            <a:off x="7262100" y="2285999"/>
            <a:ext cx="2103120" cy="3843867"/>
            <a:chOff x="6941075" y="2302350"/>
            <a:chExt cx="2103120" cy="3843867"/>
          </a:xfrm>
        </p:grpSpPr>
        <p:sp>
          <p:nvSpPr>
            <p:cNvPr id="28" name="Rectangle 27">
              <a:extLst>
                <a:ext uri="{FF2B5EF4-FFF2-40B4-BE49-F238E27FC236}">
                  <a16:creationId xmlns:a16="http://schemas.microsoft.com/office/drawing/2014/main" id="{30AA23F7-FA5C-1E07-B4F6-B5FEF64BA043}"/>
                </a:ext>
              </a:extLst>
            </p:cNvPr>
            <p:cNvSpPr/>
            <p:nvPr/>
          </p:nvSpPr>
          <p:spPr>
            <a:xfrm>
              <a:off x="6941075" y="2302350"/>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32" name="Content Placeholder 2">
              <a:extLst>
                <a:ext uri="{FF2B5EF4-FFF2-40B4-BE49-F238E27FC236}">
                  <a16:creationId xmlns:a16="http://schemas.microsoft.com/office/drawing/2014/main" id="{45F9957C-948F-DB26-E202-99CAA6BC337D}"/>
                </a:ext>
              </a:extLst>
            </p:cNvPr>
            <p:cNvSpPr txBox="1">
              <a:spLocks/>
            </p:cNvSpPr>
            <p:nvPr/>
          </p:nvSpPr>
          <p:spPr>
            <a:xfrm>
              <a:off x="7009655" y="3486877"/>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E97100"/>
                  </a:solidFill>
                  <a:effectLst/>
                  <a:uLnTx/>
                  <a:uFillTx/>
                  <a:latin typeface="Open Sans"/>
                  <a:ea typeface="+mn-ea"/>
                  <a:cs typeface="Open Sans"/>
                  <a:sym typeface="Arial"/>
                </a:rPr>
                <a:t>Financial well-being</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Digital program includes videos, expert tips, easy-to-use tools and a step-by-step plan to help you reach your financial goals</a:t>
              </a:r>
              <a:endParaRPr kumimoji="0" lang="en-US" sz="1400" b="0" i="0" u="none" strike="noStrike" kern="1200" cap="none" spc="0" normalizeH="0" baseline="30000" noProof="0">
                <a:ln>
                  <a:noFill/>
                </a:ln>
                <a:solidFill>
                  <a:srgbClr val="000000"/>
                </a:solidFill>
                <a:effectLst/>
                <a:uLnTx/>
                <a:uFillTx/>
                <a:latin typeface="Open Sans" charset="0"/>
                <a:ea typeface="Open Sans" charset="0"/>
                <a:cs typeface="Open Sans" charset="0"/>
                <a:sym typeface="Arial"/>
              </a:endParaRPr>
            </a:p>
          </p:txBody>
        </p:sp>
        <p:pic>
          <p:nvPicPr>
            <p:cNvPr id="36" name="Picture 35">
              <a:extLst>
                <a:ext uri="{FF2B5EF4-FFF2-40B4-BE49-F238E27FC236}">
                  <a16:creationId xmlns:a16="http://schemas.microsoft.com/office/drawing/2014/main" id="{2644504B-7E51-57A3-4DC3-B7033B885AB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87653" y="2421748"/>
              <a:ext cx="809965" cy="809965"/>
            </a:xfrm>
            <a:prstGeom prst="rect">
              <a:avLst/>
            </a:prstGeom>
          </p:spPr>
        </p:pic>
      </p:grpSp>
    </p:spTree>
    <p:extLst>
      <p:ext uri="{BB962C8B-B14F-4D97-AF65-F5344CB8AC3E}">
        <p14:creationId xmlns:p14="http://schemas.microsoft.com/office/powerpoint/2010/main" val="37422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D752483-E981-45E8-BF8D-B184DA230C4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7315200" y="7547"/>
            <a:ext cx="4876800" cy="6858000"/>
          </a:xfrm>
          <a:prstGeom prst="rect">
            <a:avLst/>
          </a:prstGeom>
        </p:spPr>
      </p:pic>
      <p:sp>
        <p:nvSpPr>
          <p:cNvPr id="13" name="Text Placeholder 1">
            <a:extLst>
              <a:ext uri="{FF2B5EF4-FFF2-40B4-BE49-F238E27FC236}">
                <a16:creationId xmlns:a16="http://schemas.microsoft.com/office/drawing/2014/main" id="{F4AA5D97-09AD-9B5D-6870-118F9366B9CB}"/>
              </a:ext>
            </a:extLst>
          </p:cNvPr>
          <p:cNvSpPr>
            <a:spLocks noGrp="1"/>
          </p:cNvSpPr>
          <p:nvPr>
            <p:ph type="body" sz="quarter" idx="11"/>
          </p:nvPr>
        </p:nvSpPr>
        <p:spPr>
          <a:xfrm>
            <a:off x="488954" y="1345267"/>
            <a:ext cx="6661859" cy="3760725"/>
          </a:xfrm>
        </p:spPr>
        <p:txBody>
          <a:bodyPr spcFirstLastPara="1"/>
          <a:lstStyle/>
          <a:p>
            <a:pPr marL="0" indent="0">
              <a:spcAft>
                <a:spcPts val="600"/>
              </a:spcAft>
              <a:buClr>
                <a:schemeClr val="tx1"/>
              </a:buClr>
              <a:buNone/>
              <a:defRPr/>
            </a:pPr>
            <a:r>
              <a:rPr lang="en-US" sz="1600" b="1" dirty="0">
                <a:solidFill>
                  <a:srgbClr val="0099CC"/>
                </a:solidFill>
                <a:latin typeface="Open Sans"/>
                <a:ea typeface="Open Sans"/>
                <a:cs typeface="Open Sans"/>
              </a:rPr>
              <a:t>Access to personal health coaching, from losing weight or needing support to manage a chronic health condition, including:</a:t>
            </a:r>
          </a:p>
          <a:p>
            <a:pPr>
              <a:spcAft>
                <a:spcPts val="600"/>
              </a:spcAft>
              <a:defRPr/>
            </a:pPr>
            <a:r>
              <a:rPr lang="en-US" sz="1600" dirty="0">
                <a:latin typeface="Open Sans"/>
                <a:ea typeface="Open Sans"/>
                <a:cs typeface="Open Sans"/>
              </a:rPr>
              <a:t>Educational materials</a:t>
            </a:r>
            <a:endParaRPr lang="en-US" sz="1600" dirty="0"/>
          </a:p>
          <a:p>
            <a:pPr>
              <a:spcAft>
                <a:spcPts val="600"/>
              </a:spcAft>
              <a:defRPr/>
            </a:pPr>
            <a:r>
              <a:rPr lang="en-US" sz="1600" dirty="0">
                <a:latin typeface="Open Sans"/>
                <a:ea typeface="Open Sans"/>
                <a:cs typeface="Open Sans"/>
              </a:rPr>
              <a:t>1:1 support and encouragement</a:t>
            </a:r>
            <a:endParaRPr lang="en-US" sz="1600" dirty="0"/>
          </a:p>
          <a:p>
            <a:pPr>
              <a:spcAft>
                <a:spcPts val="600"/>
              </a:spcAft>
              <a:defRPr/>
            </a:pPr>
            <a:r>
              <a:rPr lang="en-US" sz="1600" dirty="0">
                <a:latin typeface="Open Sans"/>
                <a:ea typeface="Open Sans"/>
                <a:cs typeface="Open Sans"/>
              </a:rPr>
              <a:t>Online tools</a:t>
            </a:r>
          </a:p>
          <a:p>
            <a:pPr marL="0" indent="0">
              <a:lnSpc>
                <a:spcPts val="67"/>
              </a:lnSpc>
              <a:spcAft>
                <a:spcPts val="600"/>
              </a:spcAft>
              <a:buClr>
                <a:schemeClr val="tx1"/>
              </a:buClr>
              <a:buNone/>
              <a:defRPr/>
            </a:pPr>
            <a:endParaRPr lang="en-US" sz="1600" dirty="0">
              <a:latin typeface="Open Sans"/>
              <a:ea typeface="Open Sans"/>
              <a:cs typeface="Open Sans"/>
            </a:endParaRPr>
          </a:p>
          <a:p>
            <a:pPr marL="0" indent="0">
              <a:spcAft>
                <a:spcPts val="600"/>
              </a:spcAft>
              <a:buClr>
                <a:schemeClr val="tx1"/>
              </a:buClr>
              <a:buNone/>
              <a:defRPr/>
            </a:pPr>
            <a:r>
              <a:rPr lang="en-US" sz="1600" b="1" dirty="0">
                <a:solidFill>
                  <a:srgbClr val="0099CC"/>
                </a:solidFill>
                <a:latin typeface="Open Sans"/>
                <a:ea typeface="Open Sans"/>
                <a:cs typeface="Open Sans"/>
              </a:rPr>
              <a:t>Coaching allows your employees to:</a:t>
            </a:r>
          </a:p>
          <a:p>
            <a:pPr>
              <a:spcAft>
                <a:spcPts val="600"/>
              </a:spcAft>
              <a:defRPr/>
            </a:pPr>
            <a:r>
              <a:rPr lang="en-US" sz="1600" dirty="0">
                <a:latin typeface="Open Sans"/>
                <a:ea typeface="Open Sans"/>
                <a:cs typeface="Open Sans"/>
              </a:rPr>
              <a:t>Better understand health risks or conditions.</a:t>
            </a:r>
          </a:p>
          <a:p>
            <a:pPr>
              <a:spcAft>
                <a:spcPts val="600"/>
              </a:spcAft>
              <a:defRPr/>
            </a:pPr>
            <a:r>
              <a:rPr lang="en-US" sz="1600" dirty="0">
                <a:latin typeface="Open Sans"/>
                <a:ea typeface="Open Sans"/>
                <a:cs typeface="Open Sans"/>
              </a:rPr>
              <a:t>Recognize early warning signs that may require medical attention.</a:t>
            </a:r>
          </a:p>
          <a:p>
            <a:pPr>
              <a:spcAft>
                <a:spcPts val="600"/>
              </a:spcAft>
              <a:defRPr/>
            </a:pPr>
            <a:r>
              <a:rPr lang="en-US" sz="1600" dirty="0">
                <a:latin typeface="Open Sans"/>
                <a:ea typeface="Open Sans"/>
                <a:cs typeface="Open Sans"/>
              </a:rPr>
              <a:t>Understand doctors' recommendations, medications and treatments.</a:t>
            </a:r>
          </a:p>
          <a:p>
            <a:pPr>
              <a:spcAft>
                <a:spcPts val="600"/>
              </a:spcAft>
              <a:defRPr/>
            </a:pPr>
            <a:r>
              <a:rPr lang="en-US" sz="1600" dirty="0">
                <a:latin typeface="Open Sans"/>
                <a:ea typeface="Open Sans"/>
                <a:cs typeface="Open Sans"/>
              </a:rPr>
              <a:t>Gain more control over well-being.</a:t>
            </a:r>
          </a:p>
          <a:p>
            <a:pPr>
              <a:spcAft>
                <a:spcPts val="600"/>
              </a:spcAft>
              <a:defRPr/>
            </a:pPr>
            <a:r>
              <a:rPr lang="en-US" sz="1600" dirty="0">
                <a:latin typeface="Open Sans"/>
                <a:ea typeface="Open Sans"/>
                <a:cs typeface="Open Sans"/>
              </a:rPr>
              <a:t>Set goals to reach their best health.</a:t>
            </a:r>
          </a:p>
        </p:txBody>
      </p:sp>
      <p:sp>
        <p:nvSpPr>
          <p:cNvPr id="6" name="Title 2">
            <a:extLst>
              <a:ext uri="{FF2B5EF4-FFF2-40B4-BE49-F238E27FC236}">
                <a16:creationId xmlns:a16="http://schemas.microsoft.com/office/drawing/2014/main" id="{A54453F2-2ECC-9E33-0FDB-1345492A836D}"/>
              </a:ext>
            </a:extLst>
          </p:cNvPr>
          <p:cNvSpPr txBox="1">
            <a:spLocks noGrp="1" noChangeArrowheads="1"/>
          </p:cNvSpPr>
          <p:nvPr>
            <p:ph type="title" idx="3"/>
          </p:nvPr>
        </p:nvSpPr>
        <p:spPr>
          <a:solidFill>
            <a:schemeClr val="accent6">
              <a:alpha val="79999"/>
            </a:schemeClr>
          </a:solidFill>
        </p:spPr>
        <p:txBody>
          <a:bodyPr/>
          <a:lstStyle/>
          <a:p>
            <a:pPr>
              <a:spcBef>
                <a:spcPct val="0"/>
              </a:spcBef>
              <a:spcAft>
                <a:spcPct val="0"/>
              </a:spcAft>
              <a:buFont typeface="Oswald" pitchFamily="2" charset="77"/>
            </a:pPr>
            <a:r>
              <a:rPr lang="en-US" altLang="en-US">
                <a:ea typeface="Oswald" pitchFamily="2" charset="77"/>
                <a:cs typeface="Oswald" pitchFamily="2" charset="77"/>
                <a:sym typeface="Oswald" pitchFamily="2" charset="77"/>
              </a:rPr>
              <a:t>PERSONAL HEALTH COACHING</a:t>
            </a:r>
            <a:endParaRPr lang="en-US" altLang="en-US">
              <a:ea typeface="Oswald" pitchFamily="2" charset="77"/>
              <a:cs typeface="Oswald" pitchFamily="2" charset="77"/>
            </a:endParaRPr>
          </a:p>
        </p:txBody>
      </p:sp>
      <p:pic>
        <p:nvPicPr>
          <p:cNvPr id="11" name="Picture 10" descr="A picture containing background pattern&#10;&#10;Description automatically generated">
            <a:extLst>
              <a:ext uri="{FF2B5EF4-FFF2-40B4-BE49-F238E27FC236}">
                <a16:creationId xmlns:a16="http://schemas.microsoft.com/office/drawing/2014/main" id="{4FE8BC8E-1CE1-8032-1999-FA0C00117ACC}"/>
              </a:ext>
            </a:extLst>
          </p:cNvPr>
          <p:cNvPicPr>
            <a:picLocks noChangeAspect="1"/>
          </p:cNvPicPr>
          <p:nvPr/>
        </p:nvPicPr>
        <p:blipFill>
          <a:blip r:embed="rId4"/>
          <a:stretch>
            <a:fillRect/>
          </a:stretch>
        </p:blipFill>
        <p:spPr>
          <a:xfrm>
            <a:off x="8534400" y="5638800"/>
            <a:ext cx="3657600" cy="1219200"/>
          </a:xfrm>
          <a:prstGeom prst="rect">
            <a:avLst/>
          </a:prstGeom>
        </p:spPr>
      </p:pic>
      <p:pic>
        <p:nvPicPr>
          <p:cNvPr id="12" name="Google Shape;15;p2">
            <a:extLst>
              <a:ext uri="{FF2B5EF4-FFF2-40B4-BE49-F238E27FC236}">
                <a16:creationId xmlns:a16="http://schemas.microsoft.com/office/drawing/2014/main" id="{19ED3A27-85AB-BBC9-37F9-8E608130E6B8}"/>
              </a:ext>
            </a:extLst>
          </p:cNvPr>
          <p:cNvPicPr preferRelativeResize="0"/>
          <p:nvPr/>
        </p:nvPicPr>
        <p:blipFill rotWithShape="1">
          <a:blip r:embed="rId5"/>
          <a:srcRect l="2503" t="11711" r="5241" b="9027"/>
          <a:stretch/>
        </p:blipFill>
        <p:spPr>
          <a:xfrm>
            <a:off x="10243076" y="6363656"/>
            <a:ext cx="1705085" cy="262653"/>
          </a:xfrm>
          <a:prstGeom prst="rect">
            <a:avLst/>
          </a:prstGeom>
          <a:noFill/>
          <a:ln>
            <a:noFill/>
          </a:ln>
        </p:spPr>
      </p:pic>
      <p:sp>
        <p:nvSpPr>
          <p:cNvPr id="10" name="TextBox 9">
            <a:extLst>
              <a:ext uri="{FF2B5EF4-FFF2-40B4-BE49-F238E27FC236}">
                <a16:creationId xmlns:a16="http://schemas.microsoft.com/office/drawing/2014/main" id="{598DE96F-852A-821C-8BA7-DF7E0E7DAFEF}"/>
              </a:ext>
            </a:extLst>
          </p:cNvPr>
          <p:cNvSpPr txBox="1"/>
          <p:nvPr/>
        </p:nvSpPr>
        <p:spPr>
          <a:xfrm>
            <a:off x="3532401" y="5511462"/>
            <a:ext cx="2941522" cy="24622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Contact us at 877-515-2615.</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CB5C490C-19DC-0EEA-55A0-E04F775A0F44}"/>
              </a:ext>
            </a:extLst>
          </p:cNvPr>
          <p:cNvSpPr txBox="1"/>
          <p:nvPr/>
        </p:nvSpPr>
        <p:spPr>
          <a:xfrm>
            <a:off x="3532401" y="5235734"/>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Questions?</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D32177FB-AA07-DC92-B116-1C9141156658}"/>
              </a:ext>
            </a:extLst>
          </p:cNvPr>
          <p:cNvSpPr txBox="1"/>
          <p:nvPr/>
        </p:nvSpPr>
        <p:spPr>
          <a:xfrm>
            <a:off x="503870" y="5511462"/>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Log in to or sign up for CareFirst </a:t>
            </a:r>
            <a:r>
              <a:rPr kumimoji="0" lang="en-US" sz="10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rPr>
              <a:t>WellBeing</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Once logged in, select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Health &amp; Fitness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dirty="0">
                <a:ln>
                  <a:noFill/>
                </a:ln>
                <a:solidFill>
                  <a:srgbClr val="E97100"/>
                </a:solidFill>
                <a:effectLst/>
                <a:uLnTx/>
                <a:uFillTx/>
                <a:latin typeface="Open Sans Semibold" panose="020B0706030804020204" pitchFamily="34" charset="0"/>
                <a:ea typeface="+mn-ea"/>
                <a:cs typeface="+mn-cs"/>
              </a:rPr>
              <a:t>Coaching</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FC0D1D67-C62A-8826-AC1B-79A0A11C0AC9}"/>
              </a:ext>
            </a:extLst>
          </p:cNvPr>
          <p:cNvSpPr txBox="1"/>
          <p:nvPr/>
        </p:nvSpPr>
        <p:spPr>
          <a:xfrm>
            <a:off x="503023" y="5234463"/>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95B40DAE-6601-618E-1D0C-7317644FA04C}"/>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7313085" y="0"/>
            <a:ext cx="4878916" cy="6858000"/>
          </a:xfrm>
          <a:prstGeom prst="rect">
            <a:avLst/>
          </a:prstGeom>
        </p:spPr>
      </p:pic>
      <p:sp>
        <p:nvSpPr>
          <p:cNvPr id="7" name="Title 2">
            <a:extLst>
              <a:ext uri="{FF2B5EF4-FFF2-40B4-BE49-F238E27FC236}">
                <a16:creationId xmlns:a16="http://schemas.microsoft.com/office/drawing/2014/main" id="{32E74B8A-A6A0-EB30-C1BE-315963142A58}"/>
              </a:ext>
            </a:extLst>
          </p:cNvPr>
          <p:cNvSpPr txBox="1">
            <a:spLocks noGrp="1" noChangeArrowheads="1"/>
          </p:cNvSpPr>
          <p:nvPr>
            <p:ph type="title" idx="3"/>
          </p:nvPr>
        </p:nvSpPr>
        <p:spPr>
          <a:solidFill>
            <a:schemeClr val="accent6">
              <a:alpha val="79999"/>
            </a:schemeClr>
          </a:solidFill>
        </p:spPr>
        <p:txBody>
          <a:bodyPr/>
          <a:lstStyle/>
          <a:p>
            <a:pPr>
              <a:spcBef>
                <a:spcPct val="0"/>
              </a:spcBef>
              <a:spcAft>
                <a:spcPct val="0"/>
              </a:spcAft>
              <a:buFont typeface="Oswald" pitchFamily="2" charset="77"/>
            </a:pPr>
            <a:r>
              <a:rPr lang="en-US" altLang="en-US">
                <a:ea typeface="Oswald" pitchFamily="2" charset="77"/>
                <a:cs typeface="Oswald" pitchFamily="2" charset="77"/>
                <a:sym typeface="Oswald" pitchFamily="2" charset="77"/>
              </a:rPr>
              <a:t>WEIGHT MANAGEMENT &amp; DPP</a:t>
            </a:r>
            <a:endParaRPr lang="en-US" altLang="en-US">
              <a:ea typeface="Oswald" pitchFamily="2" charset="77"/>
              <a:cs typeface="Oswald" pitchFamily="2" charset="77"/>
            </a:endParaRPr>
          </a:p>
        </p:txBody>
      </p:sp>
      <p:sp>
        <p:nvSpPr>
          <p:cNvPr id="6" name="TextBox 5">
            <a:extLst>
              <a:ext uri="{FF2B5EF4-FFF2-40B4-BE49-F238E27FC236}">
                <a16:creationId xmlns:a16="http://schemas.microsoft.com/office/drawing/2014/main" id="{0A2A60B6-520C-9ABE-55E9-6FF476244C14}"/>
              </a:ext>
            </a:extLst>
          </p:cNvPr>
          <p:cNvSpPr txBox="1"/>
          <p:nvPr/>
        </p:nvSpPr>
        <p:spPr>
          <a:xfrm>
            <a:off x="3847173" y="6662856"/>
            <a:ext cx="3657599" cy="287323"/>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Open Sans"/>
              <a:ea typeface="+mn-ea"/>
              <a:cs typeface="Arial"/>
              <a:sym typeface="Arial"/>
            </a:endParaRPr>
          </a:p>
        </p:txBody>
      </p:sp>
      <p:sp>
        <p:nvSpPr>
          <p:cNvPr id="20" name="Text Placeholder 11">
            <a:extLst>
              <a:ext uri="{FF2B5EF4-FFF2-40B4-BE49-F238E27FC236}">
                <a16:creationId xmlns:a16="http://schemas.microsoft.com/office/drawing/2014/main" id="{C9887A6E-8A17-81CA-D714-3D50C611C74D}"/>
              </a:ext>
            </a:extLst>
          </p:cNvPr>
          <p:cNvSpPr txBox="1">
            <a:spLocks noGrp="1" noChangeArrowheads="1"/>
          </p:cNvSpPr>
          <p:nvPr>
            <p:ph type="body" sz="quarter" idx="11"/>
          </p:nvPr>
        </p:nvSpPr>
        <p:spPr>
          <a:xfrm>
            <a:off x="486834" y="1565315"/>
            <a:ext cx="6337300" cy="3140881"/>
          </a:xfrm>
        </p:spPr>
        <p:txBody>
          <a:bodyPr/>
          <a:lstStyle/>
          <a:p>
            <a:pPr marL="156629" indent="-156629">
              <a:spcAft>
                <a:spcPts val="1200"/>
              </a:spcAft>
            </a:pPr>
            <a:r>
              <a:rPr lang="en-US" sz="1467" b="1">
                <a:solidFill>
                  <a:schemeClr val="accent6"/>
                </a:solidFill>
                <a:latin typeface="Open Sans"/>
                <a:ea typeface="Open Sans"/>
                <a:cs typeface="Open Sans"/>
              </a:rPr>
              <a:t>Noom Weight Management</a:t>
            </a:r>
            <a:r>
              <a:rPr lang="en-US" sz="1467">
                <a:solidFill>
                  <a:schemeClr val="accent6"/>
                </a:solidFill>
                <a:latin typeface="Open Sans"/>
                <a:ea typeface="Open Sans"/>
                <a:cs typeface="Open Sans"/>
              </a:rPr>
              <a:t> </a:t>
            </a:r>
            <a:r>
              <a:rPr lang="en-US" sz="1467">
                <a:solidFill>
                  <a:srgbClr val="000000"/>
                </a:solidFill>
                <a:latin typeface="Open Sans"/>
                <a:ea typeface="Open Sans"/>
                <a:cs typeface="Open Sans"/>
              </a:rPr>
              <a:t>takes a psychology-based approach to help members develop and maintain healthy eating patterns and physical activity habits. The program includes daily informational articles, interactive challenges, food and weight logging and more. </a:t>
            </a:r>
            <a:endParaRPr lang="en-US" sz="1467">
              <a:solidFill>
                <a:srgbClr val="000000"/>
              </a:solidFill>
            </a:endParaRPr>
          </a:p>
          <a:p>
            <a:pPr marL="156629" indent="-156629">
              <a:spcAft>
                <a:spcPts val="1200"/>
              </a:spcAft>
            </a:pPr>
            <a:r>
              <a:rPr lang="en-US" sz="1467" b="1">
                <a:solidFill>
                  <a:schemeClr val="accent6"/>
                </a:solidFill>
                <a:latin typeface="Open Sans"/>
                <a:ea typeface="Open Sans"/>
                <a:cs typeface="Open Sans"/>
              </a:rPr>
              <a:t>Noom Diabetes Prevention Program (DPP)</a:t>
            </a:r>
            <a:r>
              <a:rPr lang="en-US" sz="1467">
                <a:solidFill>
                  <a:schemeClr val="accent6"/>
                </a:solidFill>
                <a:latin typeface="Open Sans"/>
                <a:ea typeface="Open Sans"/>
                <a:cs typeface="Open Sans"/>
              </a:rPr>
              <a:t> </a:t>
            </a:r>
            <a:r>
              <a:rPr lang="en-US" sz="1467">
                <a:solidFill>
                  <a:srgbClr val="000000"/>
                </a:solidFill>
                <a:latin typeface="Open Sans"/>
                <a:ea typeface="Open Sans"/>
                <a:cs typeface="Open Sans"/>
              </a:rPr>
              <a:t>tailors to support individuals identified as "at-risk" for diabetes, Noom DDP gives participants access to features such as a weekly activity tracker, peer support and group interaction, and specially trained DPP lifestyle coaches.</a:t>
            </a:r>
          </a:p>
          <a:p>
            <a:pPr marL="156629" indent="-156629">
              <a:spcAft>
                <a:spcPts val="1200"/>
              </a:spcAft>
            </a:pPr>
            <a:r>
              <a:rPr lang="en-US" sz="1467" b="1">
                <a:solidFill>
                  <a:schemeClr val="accent6"/>
                </a:solidFill>
                <a:latin typeface="Open Sans"/>
                <a:ea typeface="Open Sans"/>
                <a:cs typeface="Open Sans"/>
              </a:rPr>
              <a:t>Eat Right Now</a:t>
            </a:r>
            <a:r>
              <a:rPr lang="en-US" sz="1467">
                <a:solidFill>
                  <a:schemeClr val="accent6"/>
                </a:solidFill>
                <a:latin typeface="Open Sans"/>
                <a:ea typeface="Open Sans"/>
                <a:cs typeface="Open Sans"/>
              </a:rPr>
              <a:t> </a:t>
            </a:r>
            <a:r>
              <a:rPr lang="en-US" sz="1467">
                <a:solidFill>
                  <a:srgbClr val="000000"/>
                </a:solidFill>
                <a:latin typeface="Open Sans"/>
                <a:ea typeface="Open Sans"/>
                <a:cs typeface="Open Sans"/>
              </a:rPr>
              <a:t>combines neuroscience and mindfulness tools to help members identify eating triggers and ride out cravings to change eating patterns. Key components include short daily video lessons, a dedicated digital coach, weekly live classes and online community support. </a:t>
            </a:r>
          </a:p>
        </p:txBody>
      </p:sp>
      <p:pic>
        <p:nvPicPr>
          <p:cNvPr id="93190" name="Picture 93189" descr="A picture containing background pattern&#10;&#10;Description automatically generated">
            <a:extLst>
              <a:ext uri="{FF2B5EF4-FFF2-40B4-BE49-F238E27FC236}">
                <a16:creationId xmlns:a16="http://schemas.microsoft.com/office/drawing/2014/main" id="{03A3C774-C964-FD70-CAA5-ED11F6B02873}"/>
              </a:ext>
            </a:extLst>
          </p:cNvPr>
          <p:cNvPicPr>
            <a:picLocks noChangeAspect="1"/>
          </p:cNvPicPr>
          <p:nvPr/>
        </p:nvPicPr>
        <p:blipFill>
          <a:blip r:embed="rId4"/>
          <a:stretch>
            <a:fillRect/>
          </a:stretch>
        </p:blipFill>
        <p:spPr>
          <a:xfrm>
            <a:off x="8534400" y="5638800"/>
            <a:ext cx="3657600" cy="1219200"/>
          </a:xfrm>
          <a:prstGeom prst="rect">
            <a:avLst/>
          </a:prstGeom>
        </p:spPr>
      </p:pic>
      <p:pic>
        <p:nvPicPr>
          <p:cNvPr id="93191" name="Google Shape;15;p2">
            <a:extLst>
              <a:ext uri="{FF2B5EF4-FFF2-40B4-BE49-F238E27FC236}">
                <a16:creationId xmlns:a16="http://schemas.microsoft.com/office/drawing/2014/main" id="{03FE83D6-3EFA-D432-78D0-3D2D310119A6}"/>
              </a:ext>
            </a:extLst>
          </p:cNvPr>
          <p:cNvPicPr preferRelativeResize="0"/>
          <p:nvPr/>
        </p:nvPicPr>
        <p:blipFill rotWithShape="1">
          <a:blip r:embed="rId5"/>
          <a:srcRect l="2503" t="11711" r="5241" b="9027"/>
          <a:stretch/>
        </p:blipFill>
        <p:spPr>
          <a:xfrm>
            <a:off x="10243076" y="6363656"/>
            <a:ext cx="1705085" cy="262653"/>
          </a:xfrm>
          <a:prstGeom prst="rect">
            <a:avLst/>
          </a:prstGeom>
          <a:noFill/>
          <a:ln>
            <a:noFill/>
          </a:ln>
        </p:spPr>
      </p:pic>
      <p:sp>
        <p:nvSpPr>
          <p:cNvPr id="5" name="TextBox 4">
            <a:extLst>
              <a:ext uri="{FF2B5EF4-FFF2-40B4-BE49-F238E27FC236}">
                <a16:creationId xmlns:a16="http://schemas.microsoft.com/office/drawing/2014/main" id="{CA054B57-0529-6D13-009B-88FC20D29E06}"/>
              </a:ext>
            </a:extLst>
          </p:cNvPr>
          <p:cNvSpPr txBox="1"/>
          <p:nvPr/>
        </p:nvSpPr>
        <p:spPr>
          <a:xfrm>
            <a:off x="561572" y="5396437"/>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Log in to or sign up for CareFirst WellBeing. Once logged in, select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Health &amp; Fitness </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a:ln>
                  <a:noFill/>
                </a:ln>
                <a:solidFill>
                  <a:srgbClr val="E97100"/>
                </a:solidFill>
                <a:effectLst/>
                <a:uLnTx/>
                <a:uFillTx/>
                <a:latin typeface="Open Sans Semibold" panose="020B0706030804020204" pitchFamily="34" charset="0"/>
                <a:ea typeface="+mn-ea"/>
                <a:cs typeface="+mn-cs"/>
              </a:rPr>
              <a:t>Noom</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 </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 </a:t>
            </a:r>
            <a:r>
              <a:rPr kumimoji="0" lang="en-US" sz="1000" b="1" i="1" u="none" strike="noStrike" kern="1200" cap="none" spc="0" normalizeH="0" baseline="0" noProof="0">
                <a:ln>
                  <a:noFill/>
                </a:ln>
                <a:solidFill>
                  <a:srgbClr val="E97100"/>
                </a:solidFill>
                <a:effectLst/>
                <a:uLnTx/>
                <a:uFillTx/>
                <a:latin typeface="Open Sans Semibold" panose="020B0706030804020204" pitchFamily="34" charset="0"/>
                <a:ea typeface="+mn-ea"/>
                <a:cs typeface="+mn-cs"/>
              </a:rPr>
              <a:t>Eat Right Now</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C7A98921-DDF1-46D9-F87B-A00F07623646}"/>
              </a:ext>
            </a:extLst>
          </p:cNvPr>
          <p:cNvSpPr txBox="1"/>
          <p:nvPr/>
        </p:nvSpPr>
        <p:spPr>
          <a:xfrm>
            <a:off x="560725" y="5119438"/>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930641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FC22D53-3A68-8433-7873-DF173ADB7CE9}"/>
              </a:ext>
            </a:extLst>
          </p:cNvPr>
          <p:cNvSpPr>
            <a:spLocks noGrp="1"/>
          </p:cNvSpPr>
          <p:nvPr>
            <p:ph type="body" sz="quarter" idx="11"/>
          </p:nvPr>
        </p:nvSpPr>
        <p:spPr>
          <a:xfrm>
            <a:off x="486833" y="1839686"/>
            <a:ext cx="6545338" cy="4082664"/>
          </a:xfrm>
        </p:spPr>
        <p:txBody>
          <a:bodyPr/>
          <a:lstStyle/>
          <a:p>
            <a:pPr marL="0" indent="0">
              <a:buNone/>
            </a:pPr>
            <a:r>
              <a:rPr lang="en-US" sz="1600" dirty="0">
                <a:latin typeface="Open Sans"/>
                <a:ea typeface="Open Sans"/>
                <a:cs typeface="Open Sans"/>
              </a:rPr>
              <a:t>Unwinding offers effective tools to teach individuals how the mind works and how to use mindfulness to manage stress and unwanted behaviors. </a:t>
            </a:r>
          </a:p>
          <a:p>
            <a:pPr marL="243199" indent="-243199"/>
            <a:r>
              <a:rPr lang="en-US" sz="1600" dirty="0">
                <a:latin typeface="Open Sans"/>
                <a:ea typeface="Open Sans"/>
                <a:cs typeface="Open Sans"/>
              </a:rPr>
              <a:t>Available via the CareFirst Wellbeing App</a:t>
            </a:r>
          </a:p>
          <a:p>
            <a:pPr marL="243199" indent="-243199"/>
            <a:r>
              <a:rPr lang="en-US" sz="1600" dirty="0">
                <a:latin typeface="Open Sans"/>
                <a:ea typeface="Open Sans"/>
                <a:cs typeface="Open Sans"/>
              </a:rPr>
              <a:t>Learn, Unwind, Sleep – three pillars each with effective tools and resources to help breakdown stress</a:t>
            </a:r>
          </a:p>
          <a:p>
            <a:pPr marL="0" indent="0">
              <a:buNone/>
            </a:pPr>
            <a:r>
              <a:rPr lang="en-US" sz="1600" b="1" dirty="0">
                <a:solidFill>
                  <a:schemeClr val="accent6"/>
                </a:solidFill>
                <a:latin typeface="Open Sans"/>
                <a:ea typeface="Open Sans"/>
                <a:cs typeface="Open Sans"/>
              </a:rPr>
              <a:t>Key Features</a:t>
            </a:r>
          </a:p>
          <a:p>
            <a:pPr marL="243199" indent="-243199"/>
            <a:r>
              <a:rPr lang="en-US" sz="1600" b="1" dirty="0">
                <a:latin typeface="Open Sans"/>
                <a:ea typeface="Open Sans"/>
                <a:cs typeface="Open Sans"/>
              </a:rPr>
              <a:t>Learn</a:t>
            </a:r>
            <a:r>
              <a:rPr lang="en-US" sz="1600" dirty="0">
                <a:latin typeface="Open Sans"/>
                <a:ea typeface="Open Sans"/>
                <a:cs typeface="Open Sans"/>
              </a:rPr>
              <a:t>: Mini short courses highlighting on the mind works</a:t>
            </a:r>
          </a:p>
          <a:p>
            <a:pPr marL="243199" indent="-243199"/>
            <a:r>
              <a:rPr lang="en-US" sz="1600" b="1" dirty="0">
                <a:latin typeface="Open Sans"/>
                <a:ea typeface="Open Sans"/>
                <a:cs typeface="Open Sans"/>
              </a:rPr>
              <a:t>Unwind:</a:t>
            </a:r>
            <a:r>
              <a:rPr lang="en-US" sz="1600" dirty="0">
                <a:latin typeface="Open Sans"/>
                <a:ea typeface="Open Sans"/>
                <a:cs typeface="Open Sans"/>
              </a:rPr>
              <a:t> Guided breathing exercises, mental "snack" breaks, visualization relaxation videos, meditation timer, and daily check-ins</a:t>
            </a:r>
            <a:endParaRPr lang="en-US" sz="1600" dirty="0"/>
          </a:p>
          <a:p>
            <a:pPr marL="243199" indent="-243199"/>
            <a:r>
              <a:rPr lang="en-US" sz="1600" b="1" dirty="0">
                <a:latin typeface="Open Sans"/>
                <a:ea typeface="Open Sans"/>
                <a:cs typeface="Open Sans"/>
              </a:rPr>
              <a:t>Sleep:</a:t>
            </a:r>
            <a:r>
              <a:rPr lang="en-US" sz="1600" dirty="0">
                <a:latin typeface="Open Sans"/>
                <a:ea typeface="Open Sans"/>
                <a:cs typeface="Open Sans"/>
              </a:rPr>
              <a:t> Sleep sounds, body scans, and background noise to promote sleep</a:t>
            </a:r>
          </a:p>
        </p:txBody>
      </p:sp>
      <p:sp>
        <p:nvSpPr>
          <p:cNvPr id="4" name="Text Placeholder 3">
            <a:extLst>
              <a:ext uri="{FF2B5EF4-FFF2-40B4-BE49-F238E27FC236}">
                <a16:creationId xmlns:a16="http://schemas.microsoft.com/office/drawing/2014/main" id="{DFAC978F-7184-B2C5-E81C-259311DA7E82}"/>
              </a:ext>
            </a:extLst>
          </p:cNvPr>
          <p:cNvSpPr>
            <a:spLocks noGrp="1"/>
          </p:cNvSpPr>
          <p:nvPr>
            <p:ph type="body" sz="quarter" idx="12"/>
          </p:nvPr>
        </p:nvSpPr>
        <p:spPr>
          <a:xfrm>
            <a:off x="486833" y="1353491"/>
            <a:ext cx="6244894" cy="428469"/>
          </a:xfrm>
        </p:spPr>
        <p:txBody>
          <a:bodyPr wrap="square" anchor="t">
            <a:normAutofit fontScale="92500"/>
          </a:bodyPr>
          <a:lstStyle/>
          <a:p>
            <a:pPr>
              <a:spcAft>
                <a:spcPts val="600"/>
              </a:spcAft>
            </a:pPr>
            <a:r>
              <a:rPr lang="en-US" dirty="0">
                <a:solidFill>
                  <a:schemeClr val="accent6"/>
                </a:solidFill>
              </a:rPr>
              <a:t>Unwinding. Not your average meditation app.</a:t>
            </a:r>
          </a:p>
        </p:txBody>
      </p:sp>
      <p:sp>
        <p:nvSpPr>
          <p:cNvPr id="9" name="Picture Placeholder 8">
            <a:extLst>
              <a:ext uri="{FF2B5EF4-FFF2-40B4-BE49-F238E27FC236}">
                <a16:creationId xmlns:a16="http://schemas.microsoft.com/office/drawing/2014/main" id="{08601032-6E13-7E18-E04D-50DE1303D581}"/>
              </a:ext>
            </a:extLst>
          </p:cNvPr>
          <p:cNvSpPr>
            <a:spLocks noGrp="1"/>
          </p:cNvSpPr>
          <p:nvPr>
            <p:ph type="pic" sz="quarter" idx="15"/>
          </p:nvPr>
        </p:nvSpPr>
        <p:spPr/>
        <p:txBody>
          <a:bodyPr/>
          <a:lstStyle/>
          <a:p>
            <a:endParaRPr lang="en-US"/>
          </a:p>
        </p:txBody>
      </p:sp>
      <p:pic>
        <p:nvPicPr>
          <p:cNvPr id="10" name="Picture Placeholder 5" descr="lifestyle-section-gettyimages-930538194-man-meditation">
            <a:extLst>
              <a:ext uri="{FF2B5EF4-FFF2-40B4-BE49-F238E27FC236}">
                <a16:creationId xmlns:a16="http://schemas.microsoft.com/office/drawing/2014/main" id="{8B39D264-6A4D-2104-4F43-C6BA25A05A7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313499" y="10"/>
            <a:ext cx="4878917" cy="6857991"/>
          </a:xfrm>
          <a:prstGeom prst="rect">
            <a:avLst/>
          </a:prstGeom>
          <a:noFill/>
          <a:ln>
            <a:noFill/>
          </a:ln>
        </p:spPr>
      </p:pic>
      <p:sp>
        <p:nvSpPr>
          <p:cNvPr id="5" name="Title 4">
            <a:extLst>
              <a:ext uri="{FF2B5EF4-FFF2-40B4-BE49-F238E27FC236}">
                <a16:creationId xmlns:a16="http://schemas.microsoft.com/office/drawing/2014/main" id="{9B23DE89-20FF-7AF6-4116-271647522D63}"/>
              </a:ext>
            </a:extLst>
          </p:cNvPr>
          <p:cNvSpPr>
            <a:spLocks noGrp="1"/>
          </p:cNvSpPr>
          <p:nvPr>
            <p:ph type="title" idx="3"/>
          </p:nvPr>
        </p:nvSpPr>
        <p:spPr/>
        <p:txBody>
          <a:bodyPr wrap="square" anchor="t">
            <a:noAutofit/>
          </a:bodyPr>
          <a:lstStyle/>
          <a:p>
            <a:r>
              <a:rPr lang="en-US"/>
              <a:t>UNWINDING</a:t>
            </a:r>
          </a:p>
        </p:txBody>
      </p:sp>
      <p:pic>
        <p:nvPicPr>
          <p:cNvPr id="8" name="Picture 7" descr="A picture containing background pattern&#10;&#10;Description automatically generated">
            <a:extLst>
              <a:ext uri="{FF2B5EF4-FFF2-40B4-BE49-F238E27FC236}">
                <a16:creationId xmlns:a16="http://schemas.microsoft.com/office/drawing/2014/main" id="{C19A1E2C-03D3-DCEC-17C4-161203D427E3}"/>
              </a:ext>
            </a:extLst>
          </p:cNvPr>
          <p:cNvPicPr>
            <a:picLocks noChangeAspect="1"/>
          </p:cNvPicPr>
          <p:nvPr/>
        </p:nvPicPr>
        <p:blipFill>
          <a:blip r:embed="rId4"/>
          <a:stretch>
            <a:fillRect/>
          </a:stretch>
        </p:blipFill>
        <p:spPr>
          <a:xfrm>
            <a:off x="8534400" y="5638800"/>
            <a:ext cx="3657600" cy="1219200"/>
          </a:xfrm>
          <a:prstGeom prst="rect">
            <a:avLst/>
          </a:prstGeom>
        </p:spPr>
      </p:pic>
      <p:pic>
        <p:nvPicPr>
          <p:cNvPr id="12" name="Google Shape;15;p2">
            <a:extLst>
              <a:ext uri="{FF2B5EF4-FFF2-40B4-BE49-F238E27FC236}">
                <a16:creationId xmlns:a16="http://schemas.microsoft.com/office/drawing/2014/main" id="{2B3C0D43-49E1-CBD8-F8D5-2A94D15BE734}"/>
              </a:ext>
            </a:extLst>
          </p:cNvPr>
          <p:cNvPicPr preferRelativeResize="0"/>
          <p:nvPr/>
        </p:nvPicPr>
        <p:blipFill rotWithShape="1">
          <a:blip r:embed="rId5"/>
          <a:srcRect l="2503" t="11711" r="5241" b="9027"/>
          <a:stretch/>
        </p:blipFill>
        <p:spPr>
          <a:xfrm>
            <a:off x="10243076" y="6363656"/>
            <a:ext cx="1705085" cy="262653"/>
          </a:xfrm>
          <a:prstGeom prst="rect">
            <a:avLst/>
          </a:prstGeom>
          <a:noFill/>
          <a:ln>
            <a:noFill/>
          </a:ln>
        </p:spPr>
      </p:pic>
      <p:sp>
        <p:nvSpPr>
          <p:cNvPr id="2" name="TextBox 1">
            <a:extLst>
              <a:ext uri="{FF2B5EF4-FFF2-40B4-BE49-F238E27FC236}">
                <a16:creationId xmlns:a16="http://schemas.microsoft.com/office/drawing/2014/main" id="{8F334139-7C41-0069-22C1-6609D9996137}"/>
              </a:ext>
            </a:extLst>
          </p:cNvPr>
          <p:cNvSpPr txBox="1"/>
          <p:nvPr/>
        </p:nvSpPr>
        <p:spPr>
          <a:xfrm>
            <a:off x="4371561" y="5787096"/>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Log in to or sign up for CareFirst </a:t>
            </a:r>
            <a:r>
              <a:rPr kumimoji="0" lang="en-US" sz="10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rPr>
              <a:t>WellBeing</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Once logged in, select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Relax &amp; Reset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dirty="0">
                <a:ln>
                  <a:noFill/>
                </a:ln>
                <a:solidFill>
                  <a:srgbClr val="E97100"/>
                </a:solidFill>
                <a:effectLst/>
                <a:uLnTx/>
                <a:uFillTx/>
                <a:latin typeface="Open Sans Semibold" panose="020B0706030804020204" pitchFamily="34" charset="0"/>
                <a:ea typeface="+mn-ea"/>
                <a:cs typeface="+mn-cs"/>
              </a:rPr>
              <a:t>Unwinding</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EF2EB14E-0B14-B53F-5E53-5718D2E3ADD6}"/>
              </a:ext>
            </a:extLst>
          </p:cNvPr>
          <p:cNvSpPr txBox="1"/>
          <p:nvPr/>
        </p:nvSpPr>
        <p:spPr>
          <a:xfrm>
            <a:off x="3252592" y="5980076"/>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32430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E72B2-1319-D573-6F05-4830CB4DB2C7}"/>
              </a:ext>
            </a:extLst>
          </p:cNvPr>
          <p:cNvSpPr>
            <a:spLocks noGrp="1"/>
          </p:cNvSpPr>
          <p:nvPr>
            <p:ph type="title" idx="3"/>
          </p:nvPr>
        </p:nvSpPr>
        <p:spPr>
          <a:xfrm>
            <a:off x="-1" y="242444"/>
            <a:ext cx="7813143" cy="914400"/>
          </a:xfrm>
        </p:spPr>
        <p:txBody>
          <a:bodyPr/>
          <a:lstStyle/>
          <a:p>
            <a:r>
              <a:rPr lang="en-US"/>
              <a:t>ACCESSING CAREFIRST WELLBING</a:t>
            </a:r>
          </a:p>
        </p:txBody>
      </p:sp>
      <p:sp>
        <p:nvSpPr>
          <p:cNvPr id="22" name="Rectangle 21">
            <a:extLst>
              <a:ext uri="{FF2B5EF4-FFF2-40B4-BE49-F238E27FC236}">
                <a16:creationId xmlns:a16="http://schemas.microsoft.com/office/drawing/2014/main" id="{DF4ABE45-5FE0-22A3-68DF-60219F7375C9}"/>
              </a:ext>
            </a:extLst>
          </p:cNvPr>
          <p:cNvSpPr/>
          <p:nvPr/>
        </p:nvSpPr>
        <p:spPr>
          <a:xfrm>
            <a:off x="8183881" y="1769967"/>
            <a:ext cx="3517105" cy="4181991"/>
          </a:xfrm>
          <a:prstGeom prst="rect">
            <a:avLst/>
          </a:prstGeom>
          <a:noFill/>
          <a:ln w="19050" cap="flat" cmpd="sng" algn="ctr">
            <a:solidFill>
              <a:srgbClr val="0099CC"/>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ED7B5597-B503-6032-4C37-0A2A52D74334}"/>
              </a:ext>
            </a:extLst>
          </p:cNvPr>
          <p:cNvSpPr/>
          <p:nvPr/>
        </p:nvSpPr>
        <p:spPr>
          <a:xfrm>
            <a:off x="610396" y="1769967"/>
            <a:ext cx="3517105" cy="4181991"/>
          </a:xfrm>
          <a:prstGeom prst="rect">
            <a:avLst/>
          </a:prstGeom>
          <a:noFill/>
          <a:ln w="19050" cap="flat" cmpd="sng" algn="ctr">
            <a:solidFill>
              <a:srgbClr val="0099CC"/>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nvGrpSpPr>
          <p:cNvPr id="24" name="Group 23">
            <a:extLst>
              <a:ext uri="{FF2B5EF4-FFF2-40B4-BE49-F238E27FC236}">
                <a16:creationId xmlns:a16="http://schemas.microsoft.com/office/drawing/2014/main" id="{3081D499-A907-9103-FF53-FF8D3A58A12A}"/>
              </a:ext>
            </a:extLst>
          </p:cNvPr>
          <p:cNvGrpSpPr/>
          <p:nvPr/>
        </p:nvGrpSpPr>
        <p:grpSpPr>
          <a:xfrm>
            <a:off x="917052" y="4694088"/>
            <a:ext cx="2903793" cy="1069780"/>
            <a:chOff x="901163" y="4938530"/>
            <a:chExt cx="2903793" cy="1069781"/>
          </a:xfrm>
        </p:grpSpPr>
        <p:sp>
          <p:nvSpPr>
            <p:cNvPr id="25" name="TextBox 24">
              <a:extLst>
                <a:ext uri="{FF2B5EF4-FFF2-40B4-BE49-F238E27FC236}">
                  <a16:creationId xmlns:a16="http://schemas.microsoft.com/office/drawing/2014/main" id="{20AD16E1-8580-2E48-1ABC-37365831E637}"/>
                </a:ext>
              </a:extLst>
            </p:cNvPr>
            <p:cNvSpPr txBox="1"/>
            <p:nvPr/>
          </p:nvSpPr>
          <p:spPr>
            <a:xfrm>
              <a:off x="901163" y="5085853"/>
              <a:ext cx="367491" cy="846386"/>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5500" b="0" i="0" u="none" strike="noStrike" kern="0" cap="none" spc="0" normalizeH="0" baseline="0" noProof="0">
                  <a:ln>
                    <a:noFill/>
                  </a:ln>
                  <a:solidFill>
                    <a:srgbClr val="0099CC"/>
                  </a:solidFill>
                  <a:effectLst/>
                  <a:uLnTx/>
                  <a:uFillTx/>
                  <a:latin typeface="Oswald"/>
                  <a:ea typeface="+mn-ea"/>
                  <a:cs typeface="+mn-cs"/>
                </a:rPr>
                <a:t>1</a:t>
              </a:r>
            </a:p>
          </p:txBody>
        </p:sp>
        <p:sp>
          <p:nvSpPr>
            <p:cNvPr id="26" name="TextBox 25">
              <a:extLst>
                <a:ext uri="{FF2B5EF4-FFF2-40B4-BE49-F238E27FC236}">
                  <a16:creationId xmlns:a16="http://schemas.microsoft.com/office/drawing/2014/main" id="{AE8C918C-8235-67A9-910D-E34FA2EF8C6E}"/>
                </a:ext>
              </a:extLst>
            </p:cNvPr>
            <p:cNvSpPr txBox="1"/>
            <p:nvPr/>
          </p:nvSpPr>
          <p:spPr>
            <a:xfrm>
              <a:off x="1342622" y="4938530"/>
              <a:ext cx="2462334" cy="1069781"/>
            </a:xfrm>
            <a:prstGeom prst="rect">
              <a:avLst/>
            </a:prstGeom>
            <a:noFill/>
          </p:spPr>
          <p:txBody>
            <a:bodyPr wrap="square" lIns="0" tIns="0" rIns="0" bIns="0" rtlCol="0">
              <a:spAutoFit/>
            </a:bodyPr>
            <a:lstStyle/>
            <a:p>
              <a:pPr marL="0" marR="0" lvl="0" indent="0" algn="l" defTabSz="914354" rtl="0" eaLnBrk="1" fontAlgn="auto" latinLnBrk="0" hangingPunct="1">
                <a:lnSpc>
                  <a:spcPct val="110000"/>
                </a:lnSpc>
                <a:spcBef>
                  <a:spcPts val="0"/>
                </a:spcBef>
                <a:spcAft>
                  <a:spcPts val="0"/>
                </a:spcAft>
                <a:buClr>
                  <a:srgbClr val="0099CC"/>
                </a:buClr>
                <a:buSzPct val="80000"/>
                <a:buFontTx/>
                <a:buNone/>
                <a:tabLst/>
                <a:defRPr/>
              </a:pP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To register on a</a:t>
              </a:r>
            </a:p>
            <a:p>
              <a:pPr marL="0" marR="0" lvl="0" indent="0" algn="l" defTabSz="914354" rtl="0" eaLnBrk="1" fontAlgn="auto" latinLnBrk="0" hangingPunct="1">
                <a:lnSpc>
                  <a:spcPct val="110000"/>
                </a:lnSpc>
                <a:spcBef>
                  <a:spcPts val="0"/>
                </a:spcBef>
                <a:spcAft>
                  <a:spcPts val="0"/>
                </a:spcAft>
                <a:buClr>
                  <a:srgbClr val="0099CC"/>
                </a:buClr>
                <a:buSzPct val="80000"/>
                <a:buFontTx/>
                <a:buNone/>
                <a:tabLst/>
                <a:defRPr/>
              </a:pP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mobile phone, visit </a:t>
              </a:r>
              <a:r>
                <a:rPr kumimoji="0" lang="en-US" sz="1600" b="0" i="0" u="sng" strike="noStrike" kern="0" cap="none" spc="0" normalizeH="0" baseline="0" noProof="0">
                  <a:ln>
                    <a:noFill/>
                  </a:ln>
                  <a:solidFill>
                    <a:srgbClr val="222222"/>
                  </a:solidFill>
                  <a:effectLst/>
                  <a:uLnTx/>
                  <a:uFillTx/>
                  <a:latin typeface="Calibri" panose="020F0502020204030204"/>
                  <a:ea typeface="+mn-ea"/>
                  <a:cs typeface="+mn-cs"/>
                </a:rPr>
                <a:t>carefirst.com/wellbeing </a:t>
              </a: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and select </a:t>
              </a:r>
              <a:r>
                <a:rPr kumimoji="0" lang="en-US" sz="1600" b="1" i="0" u="none" strike="noStrike" kern="0" cap="none" spc="0" normalizeH="0" baseline="0" noProof="0">
                  <a:ln>
                    <a:noFill/>
                  </a:ln>
                  <a:solidFill>
                    <a:srgbClr val="E97200"/>
                  </a:solidFill>
                  <a:effectLst/>
                  <a:uLnTx/>
                  <a:uFillTx/>
                  <a:latin typeface="Calibri" panose="020F0502020204030204"/>
                  <a:ea typeface="+mn-ea"/>
                  <a:cs typeface="+mn-cs"/>
                </a:rPr>
                <a:t>"Get Started"</a:t>
              </a:r>
              <a:endParaRPr kumimoji="0" lang="en-US" sz="1600" b="1" i="0" u="none" strike="noStrike" kern="0" cap="none" spc="0" normalizeH="0" baseline="0" noProof="0">
                <a:ln>
                  <a:noFill/>
                </a:ln>
                <a:solidFill>
                  <a:srgbClr val="E97200"/>
                </a:solidFill>
                <a:effectLst/>
                <a:uLnTx/>
                <a:uFillTx/>
                <a:latin typeface="Calibri" panose="020F0502020204030204"/>
                <a:ea typeface="Open Sans" panose="020B0606030504020204" pitchFamily="34" charset="0"/>
                <a:cs typeface="Open Sans" panose="020B0606030504020204" pitchFamily="34" charset="0"/>
              </a:endParaRPr>
            </a:p>
          </p:txBody>
        </p:sp>
      </p:grpSp>
      <p:pic>
        <p:nvPicPr>
          <p:cNvPr id="27" name="Picture 26">
            <a:extLst>
              <a:ext uri="{FF2B5EF4-FFF2-40B4-BE49-F238E27FC236}">
                <a16:creationId xmlns:a16="http://schemas.microsoft.com/office/drawing/2014/main" id="{C94CBFEA-512C-FF9B-1FC1-34A8160BD96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110847" y="1475652"/>
            <a:ext cx="1641864" cy="3144171"/>
          </a:xfrm>
          <a:prstGeom prst="rect">
            <a:avLst/>
          </a:prstGeom>
        </p:spPr>
      </p:pic>
      <p:sp>
        <p:nvSpPr>
          <p:cNvPr id="28" name="Rectangle 27">
            <a:extLst>
              <a:ext uri="{FF2B5EF4-FFF2-40B4-BE49-F238E27FC236}">
                <a16:creationId xmlns:a16="http://schemas.microsoft.com/office/drawing/2014/main" id="{ACCE43A7-6595-0B03-7062-3CA51C0FC2A6}"/>
              </a:ext>
            </a:extLst>
          </p:cNvPr>
          <p:cNvSpPr/>
          <p:nvPr/>
        </p:nvSpPr>
        <p:spPr>
          <a:xfrm>
            <a:off x="4395471" y="1759110"/>
            <a:ext cx="3520440" cy="4181991"/>
          </a:xfrm>
          <a:prstGeom prst="rect">
            <a:avLst/>
          </a:prstGeom>
          <a:noFill/>
          <a:ln w="19050" cap="flat" cmpd="sng" algn="ctr">
            <a:solidFill>
              <a:srgbClr val="0099CC"/>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nvGrpSpPr>
          <p:cNvPr id="29" name="Group 28">
            <a:extLst>
              <a:ext uri="{FF2B5EF4-FFF2-40B4-BE49-F238E27FC236}">
                <a16:creationId xmlns:a16="http://schemas.microsoft.com/office/drawing/2014/main" id="{4A8ECBE2-A9C5-6E77-C3BB-E1FF4AE12CF6}"/>
              </a:ext>
            </a:extLst>
          </p:cNvPr>
          <p:cNvGrpSpPr/>
          <p:nvPr/>
        </p:nvGrpSpPr>
        <p:grpSpPr>
          <a:xfrm>
            <a:off x="4703796" y="4843830"/>
            <a:ext cx="2903793" cy="846386"/>
            <a:chOff x="901163" y="4864263"/>
            <a:chExt cx="2903793" cy="846385"/>
          </a:xfrm>
        </p:grpSpPr>
        <p:sp>
          <p:nvSpPr>
            <p:cNvPr id="30" name="TextBox 29">
              <a:extLst>
                <a:ext uri="{FF2B5EF4-FFF2-40B4-BE49-F238E27FC236}">
                  <a16:creationId xmlns:a16="http://schemas.microsoft.com/office/drawing/2014/main" id="{83543C08-253A-2DA8-CF1A-E4A7F6C838E4}"/>
                </a:ext>
              </a:extLst>
            </p:cNvPr>
            <p:cNvSpPr txBox="1"/>
            <p:nvPr/>
          </p:nvSpPr>
          <p:spPr>
            <a:xfrm>
              <a:off x="901163" y="4864263"/>
              <a:ext cx="367491" cy="846385"/>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5500" b="0" i="0" u="none" strike="noStrike" kern="0" cap="none" spc="0" normalizeH="0" baseline="0" noProof="0">
                  <a:ln>
                    <a:noFill/>
                  </a:ln>
                  <a:solidFill>
                    <a:srgbClr val="0099CC"/>
                  </a:solidFill>
                  <a:effectLst/>
                  <a:uLnTx/>
                  <a:uFillTx/>
                  <a:latin typeface="Oswald"/>
                  <a:ea typeface="+mn-ea"/>
                  <a:cs typeface="+mn-cs"/>
                </a:rPr>
                <a:t>2</a:t>
              </a:r>
            </a:p>
          </p:txBody>
        </p:sp>
        <p:sp>
          <p:nvSpPr>
            <p:cNvPr id="31" name="TextBox 30">
              <a:extLst>
                <a:ext uri="{FF2B5EF4-FFF2-40B4-BE49-F238E27FC236}">
                  <a16:creationId xmlns:a16="http://schemas.microsoft.com/office/drawing/2014/main" id="{1C82777F-64B6-08BB-01B2-45ACB140CBFB}"/>
                </a:ext>
              </a:extLst>
            </p:cNvPr>
            <p:cNvSpPr txBox="1"/>
            <p:nvPr/>
          </p:nvSpPr>
          <p:spPr>
            <a:xfrm>
              <a:off x="1342622" y="4982042"/>
              <a:ext cx="2462334" cy="528093"/>
            </a:xfrm>
            <a:prstGeom prst="rect">
              <a:avLst/>
            </a:prstGeom>
            <a:noFill/>
          </p:spPr>
          <p:txBody>
            <a:bodyPr wrap="square" lIns="0" tIns="0" rIns="0" bIns="0" rtlCol="0">
              <a:spAutoFit/>
            </a:bodyPr>
            <a:lstStyle/>
            <a:p>
              <a:pPr marL="0" marR="0" lvl="0" indent="0" algn="l" defTabSz="914354" rtl="0" eaLnBrk="1" fontAlgn="auto" latinLnBrk="0" hangingPunct="1">
                <a:lnSpc>
                  <a:spcPct val="110000"/>
                </a:lnSpc>
                <a:spcBef>
                  <a:spcPts val="0"/>
                </a:spcBef>
                <a:spcAft>
                  <a:spcPts val="1200"/>
                </a:spcAft>
                <a:buClr>
                  <a:srgbClr val="0099CC"/>
                </a:buClr>
                <a:buSzPct val="80000"/>
                <a:buFontTx/>
                <a:buNone/>
                <a:tabLst/>
                <a:defRPr/>
              </a:pPr>
              <a:r>
                <a:rPr kumimoji="0" lang="en-US" sz="1600" b="1" i="0" u="none" strike="noStrike" kern="0" cap="none" spc="0" normalizeH="0" baseline="0" noProof="0">
                  <a:ln>
                    <a:noFill/>
                  </a:ln>
                  <a:solidFill>
                    <a:srgbClr val="E97200"/>
                  </a:solidFill>
                  <a:effectLst/>
                  <a:uLnTx/>
                  <a:uFillTx/>
                  <a:latin typeface="Calibri" panose="020F0502020204030204"/>
                  <a:ea typeface="+mn-ea"/>
                  <a:cs typeface="+mn-cs"/>
                </a:rPr>
                <a:t>Download</a:t>
              </a: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 the CareFirst WellBeing application</a:t>
              </a:r>
              <a:endParaRPr kumimoji="0" lang="en-US" sz="1600" b="1" i="0" u="none" strike="noStrike" kern="0" cap="none" spc="0" normalizeH="0" baseline="0" noProof="0">
                <a:ln>
                  <a:noFill/>
                </a:ln>
                <a:solidFill>
                  <a:srgbClr val="303030"/>
                </a:solidFill>
                <a:effectLst/>
                <a:uLnTx/>
                <a:uFillTx/>
                <a:latin typeface="Calibri" panose="020F0502020204030204"/>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20C7B8BC-B8E7-5AFE-6E02-FA3E1E637A35}"/>
              </a:ext>
            </a:extLst>
          </p:cNvPr>
          <p:cNvGrpSpPr/>
          <p:nvPr/>
        </p:nvGrpSpPr>
        <p:grpSpPr>
          <a:xfrm>
            <a:off x="8490537" y="4843826"/>
            <a:ext cx="2903793" cy="846386"/>
            <a:chOff x="901163" y="4864263"/>
            <a:chExt cx="2903793" cy="846385"/>
          </a:xfrm>
        </p:grpSpPr>
        <p:sp>
          <p:nvSpPr>
            <p:cNvPr id="33" name="TextBox 32">
              <a:extLst>
                <a:ext uri="{FF2B5EF4-FFF2-40B4-BE49-F238E27FC236}">
                  <a16:creationId xmlns:a16="http://schemas.microsoft.com/office/drawing/2014/main" id="{1C822236-B538-06D5-CA71-B0258D8BC109}"/>
                </a:ext>
              </a:extLst>
            </p:cNvPr>
            <p:cNvSpPr txBox="1"/>
            <p:nvPr/>
          </p:nvSpPr>
          <p:spPr>
            <a:xfrm>
              <a:off x="901163" y="4864263"/>
              <a:ext cx="367491" cy="846385"/>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0099CC"/>
                  </a:solidFill>
                  <a:effectLst/>
                  <a:uLnTx/>
                  <a:uFillTx/>
                  <a:latin typeface="Oswald"/>
                  <a:ea typeface="+mn-ea"/>
                  <a:cs typeface="+mn-cs"/>
                </a:rPr>
                <a:t>3</a:t>
              </a:r>
            </a:p>
          </p:txBody>
        </p:sp>
        <p:sp>
          <p:nvSpPr>
            <p:cNvPr id="34" name="TextBox 33">
              <a:extLst>
                <a:ext uri="{FF2B5EF4-FFF2-40B4-BE49-F238E27FC236}">
                  <a16:creationId xmlns:a16="http://schemas.microsoft.com/office/drawing/2014/main" id="{B6FD5DD1-7602-2926-BAFF-EB23AB41E83F}"/>
                </a:ext>
              </a:extLst>
            </p:cNvPr>
            <p:cNvSpPr txBox="1"/>
            <p:nvPr/>
          </p:nvSpPr>
          <p:spPr>
            <a:xfrm>
              <a:off x="1342622" y="4999323"/>
              <a:ext cx="2462334" cy="49244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
                  <a:srgbClr val="0099CC"/>
                </a:buClr>
                <a:buSzPct val="80000"/>
                <a:buFontTx/>
                <a:buNone/>
                <a:tabLst/>
                <a:defRPr/>
              </a:pPr>
              <a:r>
                <a:rPr kumimoji="0" lang="en-US" sz="1600" b="0" i="0" u="none" strike="noStrike" kern="1200" cap="none" spc="0" normalizeH="0" baseline="0" noProof="0">
                  <a:ln>
                    <a:noFill/>
                  </a:ln>
                  <a:solidFill>
                    <a:srgbClr val="303030"/>
                  </a:solidFill>
                  <a:effectLst/>
                  <a:uLnTx/>
                  <a:uFillTx/>
                  <a:latin typeface="Calibri" panose="020F0502020204030204"/>
                  <a:ea typeface="Open Sans" panose="020B0606030504020204" pitchFamily="34" charset="0"/>
                  <a:cs typeface="Open Sans" panose="020B0606030504020204" pitchFamily="34" charset="0"/>
                </a:rPr>
                <a:t>Select </a:t>
              </a:r>
              <a:r>
                <a:rPr kumimoji="0" lang="en-US" sz="1600" b="1" i="0" u="none" strike="noStrike" kern="1200" cap="none" spc="0" normalizeH="0" baseline="0" noProof="0">
                  <a:ln>
                    <a:noFill/>
                  </a:ln>
                  <a:solidFill>
                    <a:srgbClr val="E97200"/>
                  </a:solidFill>
                  <a:effectLst/>
                  <a:uLnTx/>
                  <a:uFillTx/>
                  <a:latin typeface="Calibri" panose="020F0502020204030204"/>
                  <a:ea typeface="Open Sans" panose="020B0606030504020204" pitchFamily="34" charset="0"/>
                  <a:cs typeface="Open Sans" panose="020B0606030504020204" pitchFamily="34" charset="0"/>
                </a:rPr>
                <a:t>"Create Account" </a:t>
              </a:r>
              <a:r>
                <a:rPr kumimoji="0" lang="en-US" sz="1600" b="0" i="0" u="none" strike="noStrike" kern="1200" cap="none" spc="0" normalizeH="0" baseline="0" noProof="0">
                  <a:ln>
                    <a:noFill/>
                  </a:ln>
                  <a:solidFill>
                    <a:srgbClr val="303030"/>
                  </a:solidFill>
                  <a:effectLst/>
                  <a:uLnTx/>
                  <a:uFillTx/>
                  <a:latin typeface="Calibri" panose="020F0502020204030204"/>
                  <a:ea typeface="Open Sans" panose="020B0606030504020204" pitchFamily="34" charset="0"/>
                  <a:cs typeface="Open Sans" panose="020B0606030504020204" pitchFamily="34" charset="0"/>
                </a:rPr>
                <a:t>and follow the prompts</a:t>
              </a:r>
            </a:p>
          </p:txBody>
        </p:sp>
      </p:grpSp>
      <p:pic>
        <p:nvPicPr>
          <p:cNvPr id="35" name="Picture 34">
            <a:extLst>
              <a:ext uri="{FF2B5EF4-FFF2-40B4-BE49-F238E27FC236}">
                <a16:creationId xmlns:a16="http://schemas.microsoft.com/office/drawing/2014/main" id="{EAB74C23-AC48-748F-935D-3B4FC9ADBC6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334759" y="1475652"/>
            <a:ext cx="1641864" cy="3144171"/>
          </a:xfrm>
          <a:prstGeom prst="rect">
            <a:avLst/>
          </a:prstGeom>
        </p:spPr>
      </p:pic>
      <p:pic>
        <p:nvPicPr>
          <p:cNvPr id="36" name="Picture 35">
            <a:extLst>
              <a:ext uri="{FF2B5EF4-FFF2-40B4-BE49-F238E27FC236}">
                <a16:creationId xmlns:a16="http://schemas.microsoft.com/office/drawing/2014/main" id="{6CA5AD01-5E84-4C61-4F74-017A8BAF533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34255" y="1473368"/>
            <a:ext cx="1666051" cy="3189147"/>
          </a:xfrm>
          <a:prstGeom prst="rect">
            <a:avLst/>
          </a:prstGeom>
        </p:spPr>
      </p:pic>
      <p:sp>
        <p:nvSpPr>
          <p:cNvPr id="38" name="TextBox 37">
            <a:extLst>
              <a:ext uri="{FF2B5EF4-FFF2-40B4-BE49-F238E27FC236}">
                <a16:creationId xmlns:a16="http://schemas.microsoft.com/office/drawing/2014/main" id="{2B3EF3C8-534C-7048-7B98-6F9216D9FC46}"/>
              </a:ext>
            </a:extLst>
          </p:cNvPr>
          <p:cNvSpPr txBox="1"/>
          <p:nvPr/>
        </p:nvSpPr>
        <p:spPr>
          <a:xfrm>
            <a:off x="2850143" y="6077419"/>
            <a:ext cx="649171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97200"/>
                </a:solidFill>
                <a:effectLst/>
                <a:uLnTx/>
                <a:uFillTx/>
                <a:latin typeface="Calibri" panose="020F0502020204030204"/>
                <a:ea typeface="+mn-ea"/>
                <a:cs typeface="+mn-cs"/>
              </a:rPr>
              <a:t>Need Help? </a:t>
            </a:r>
            <a:r>
              <a:rPr kumimoji="0" lang="en-US" sz="1400" b="0" i="0" u="none" strike="noStrike" kern="0" cap="none" spc="0" normalizeH="0" baseline="0" noProof="0">
                <a:ln>
                  <a:noFill/>
                </a:ln>
                <a:solidFill>
                  <a:srgbClr val="E97200"/>
                </a:solidFill>
                <a:effectLst/>
                <a:uLnTx/>
                <a:uFillTx/>
                <a:latin typeface="Calibri" panose="020F0502020204030204"/>
                <a:ea typeface="+mn-ea"/>
                <a:cs typeface="+mn-cs"/>
              </a:rPr>
              <a:t>Contact CareFirst WellBeing Customer Support at </a:t>
            </a:r>
            <a:r>
              <a:rPr kumimoji="0" lang="en-US" sz="1400" b="1" i="0" u="none" strike="noStrike" kern="0" cap="none" spc="0" normalizeH="0" baseline="0" noProof="0">
                <a:ln>
                  <a:noFill/>
                </a:ln>
                <a:solidFill>
                  <a:srgbClr val="E97200"/>
                </a:solidFill>
                <a:effectLst/>
                <a:uLnTx/>
                <a:uFillTx/>
                <a:latin typeface="Calibri" panose="020F0502020204030204"/>
                <a:ea typeface="+mn-ea"/>
                <a:cs typeface="+mn-cs"/>
              </a:rPr>
              <a:t>877-260-3253</a:t>
            </a:r>
          </a:p>
        </p:txBody>
      </p:sp>
      <p:grpSp>
        <p:nvGrpSpPr>
          <p:cNvPr id="2" name="Group 1">
            <a:extLst>
              <a:ext uri="{FF2B5EF4-FFF2-40B4-BE49-F238E27FC236}">
                <a16:creationId xmlns:a16="http://schemas.microsoft.com/office/drawing/2014/main" id="{0667B689-1779-BA50-197E-9BB9AEDC91CA}"/>
              </a:ext>
            </a:extLst>
          </p:cNvPr>
          <p:cNvGrpSpPr/>
          <p:nvPr/>
        </p:nvGrpSpPr>
        <p:grpSpPr>
          <a:xfrm>
            <a:off x="8271970" y="628538"/>
            <a:ext cx="3782383" cy="680811"/>
            <a:chOff x="722056" y="5478713"/>
            <a:chExt cx="3783368" cy="680987"/>
          </a:xfrm>
        </p:grpSpPr>
        <p:sp>
          <p:nvSpPr>
            <p:cNvPr id="4" name="TextBox 3">
              <a:extLst>
                <a:ext uri="{FF2B5EF4-FFF2-40B4-BE49-F238E27FC236}">
                  <a16:creationId xmlns:a16="http://schemas.microsoft.com/office/drawing/2014/main" id="{FA51ACC6-D371-A69E-AB24-68E4744878C1}"/>
                </a:ext>
              </a:extLst>
            </p:cNvPr>
            <p:cNvSpPr txBox="1"/>
            <p:nvPr/>
          </p:nvSpPr>
          <p:spPr>
            <a:xfrm>
              <a:off x="1408015" y="5557596"/>
              <a:ext cx="3097409" cy="523355"/>
            </a:xfrm>
            <a:prstGeom prst="rect">
              <a:avLst/>
            </a:prstGeom>
            <a:noFill/>
            <a:ln>
              <a:noFill/>
            </a:ln>
          </p:spPr>
          <p:txBody>
            <a:bodyPr wrap="square">
              <a:spAutoFit/>
            </a:bodyPr>
            <a:lstStyle/>
            <a:p>
              <a:pPr marL="0" marR="0" lvl="0" indent="0" algn="l" defTabSz="60929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9CC"/>
                  </a:solidFill>
                  <a:effectLst/>
                  <a:uLnTx/>
                  <a:uFillTx/>
                  <a:latin typeface="Open Sans" charset="0"/>
                  <a:ea typeface="Open Sans" charset="0"/>
                  <a:cs typeface="Open Sans" charset="0"/>
                </a:rPr>
                <a:t>Get started today at </a:t>
              </a:r>
              <a:r>
                <a:rPr kumimoji="0" lang="en-US" sz="1400" b="1" i="0" u="sng" strike="noStrike" kern="1200" cap="none" spc="0" normalizeH="0" baseline="0" noProof="0">
                  <a:ln>
                    <a:noFill/>
                  </a:ln>
                  <a:solidFill>
                    <a:srgbClr val="0099CC"/>
                  </a:solidFill>
                  <a:effectLst/>
                  <a:uLnTx/>
                  <a:uFillTx/>
                  <a:latin typeface="Open Sans" charset="0"/>
                  <a:ea typeface="Open Sans" charset="0"/>
                  <a:cs typeface="Open Sans" charset="0"/>
                </a:rPr>
                <a:t>carefirst.com/wellbeing </a:t>
              </a:r>
              <a:endParaRPr kumimoji="0" lang="en-US" sz="1400" b="0" i="0" u="sng" strike="noStrike" kern="1200" cap="none" spc="0" normalizeH="0" baseline="0" noProof="0">
                <a:ln>
                  <a:noFill/>
                </a:ln>
                <a:solidFill>
                  <a:srgbClr val="000000"/>
                </a:solidFill>
                <a:effectLst/>
                <a:uLnTx/>
                <a:uFillTx/>
                <a:latin typeface="Open Sans"/>
                <a:ea typeface="+mn-ea"/>
                <a:cs typeface="+mn-cs"/>
              </a:endParaRPr>
            </a:p>
          </p:txBody>
        </p:sp>
        <p:pic>
          <p:nvPicPr>
            <p:cNvPr id="6" name="Picture 5" descr="Qr code&#10;&#10;Description automatically generated">
              <a:extLst>
                <a:ext uri="{FF2B5EF4-FFF2-40B4-BE49-F238E27FC236}">
                  <a16:creationId xmlns:a16="http://schemas.microsoft.com/office/drawing/2014/main" id="{BDA5758D-AFC7-F898-0778-0AD0887A6E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22056" y="5478713"/>
              <a:ext cx="685958" cy="680987"/>
            </a:xfrm>
            <a:prstGeom prst="rect">
              <a:avLst/>
            </a:prstGeom>
            <a:ln>
              <a:solidFill>
                <a:schemeClr val="accent6"/>
              </a:solidFill>
            </a:ln>
          </p:spPr>
        </p:pic>
      </p:grpSp>
    </p:spTree>
    <p:extLst>
      <p:ext uri="{BB962C8B-B14F-4D97-AF65-F5344CB8AC3E}">
        <p14:creationId xmlns:p14="http://schemas.microsoft.com/office/powerpoint/2010/main" val="2720848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4987564-6AF2-76EB-09D6-9854C99D666D}"/>
              </a:ext>
            </a:extLst>
          </p:cNvPr>
          <p:cNvSpPr>
            <a:spLocks noGrp="1"/>
          </p:cNvSpPr>
          <p:nvPr>
            <p:ph type="body" sz="quarter" idx="12"/>
          </p:nvPr>
        </p:nvSpPr>
        <p:spPr>
          <a:xfrm>
            <a:off x="5366182" y="2295302"/>
            <a:ext cx="6338140" cy="3604053"/>
          </a:xfrm>
        </p:spPr>
        <p:txBody>
          <a:bodyPr/>
          <a:lstStyle/>
          <a:p>
            <a:r>
              <a:rPr lang="en-US" sz="1600"/>
              <a:t>Apparel &amp; Footwear (Reebok, Crocs, Sketchers, Moosejaw)</a:t>
            </a:r>
          </a:p>
          <a:p>
            <a:r>
              <a:rPr lang="en-US" sz="1600"/>
              <a:t>Fitness (equipment, memberships, race registration)</a:t>
            </a:r>
          </a:p>
          <a:p>
            <a:r>
              <a:rPr lang="en-US" sz="1600"/>
              <a:t>Hearing &amp; Vision (hearing aids, Lasik, eye wear)</a:t>
            </a:r>
          </a:p>
          <a:p>
            <a:r>
              <a:rPr lang="en-US" sz="1600"/>
              <a:t>Home &amp; Family (baby, pets, home office, finance)</a:t>
            </a:r>
          </a:p>
          <a:p>
            <a:r>
              <a:rPr lang="en-US" sz="1600"/>
              <a:t>Nutrition (Kind, Hungry Harvest, Blue Apron, Sunbasket, supplements)</a:t>
            </a:r>
          </a:p>
          <a:p>
            <a:r>
              <a:rPr lang="en-US" sz="1600"/>
              <a:t>Personal Care (oral care, grooming, skin care)</a:t>
            </a:r>
          </a:p>
          <a:p>
            <a:r>
              <a:rPr lang="en-US" sz="1600"/>
              <a:t>Travel (vacation, hotel, rental cars)</a:t>
            </a:r>
          </a:p>
        </p:txBody>
      </p:sp>
      <p:sp>
        <p:nvSpPr>
          <p:cNvPr id="20" name="Title 19">
            <a:extLst>
              <a:ext uri="{FF2B5EF4-FFF2-40B4-BE49-F238E27FC236}">
                <a16:creationId xmlns:a16="http://schemas.microsoft.com/office/drawing/2014/main" id="{DA012882-FCC9-ECB3-27C5-B36F08146CD5}"/>
              </a:ext>
            </a:extLst>
          </p:cNvPr>
          <p:cNvSpPr>
            <a:spLocks noGrp="1"/>
          </p:cNvSpPr>
          <p:nvPr>
            <p:ph type="title" idx="3"/>
          </p:nvPr>
        </p:nvSpPr>
        <p:spPr>
          <a:xfrm>
            <a:off x="0" y="242444"/>
            <a:ext cx="7295536" cy="914400"/>
          </a:xfrm>
        </p:spPr>
        <p:txBody>
          <a:bodyPr/>
          <a:lstStyle/>
          <a:p>
            <a:r>
              <a:rPr lang="en-US"/>
              <a:t>BLUE 365 DISCOUNT PROGRAM</a:t>
            </a:r>
          </a:p>
        </p:txBody>
      </p:sp>
      <p:pic>
        <p:nvPicPr>
          <p:cNvPr id="23" name="Picture 7" descr="A screenshot of a cellphone&#10;&#10;Description automatically generated">
            <a:extLst>
              <a:ext uri="{FF2B5EF4-FFF2-40B4-BE49-F238E27FC236}">
                <a16:creationId xmlns:a16="http://schemas.microsoft.com/office/drawing/2014/main" id="{D3F50554-F53B-BA00-75C2-C83D946CB3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6912" y="1487821"/>
            <a:ext cx="2102592" cy="4608179"/>
          </a:xfrm>
          <a:prstGeom prst="rect">
            <a:avLst/>
          </a:prstGeom>
          <a:noFill/>
          <a:ln w="9528" cap="flat">
            <a:solidFill>
              <a:srgbClr val="CFD3D5"/>
            </a:solidFill>
            <a:prstDash val="solid"/>
            <a:miter/>
          </a:ln>
        </p:spPr>
      </p:pic>
      <p:sp>
        <p:nvSpPr>
          <p:cNvPr id="24" name="TextBox 23">
            <a:extLst>
              <a:ext uri="{FF2B5EF4-FFF2-40B4-BE49-F238E27FC236}">
                <a16:creationId xmlns:a16="http://schemas.microsoft.com/office/drawing/2014/main" id="{BA93C8A1-8164-FD09-313A-FA0B4DFD3903}"/>
              </a:ext>
            </a:extLst>
          </p:cNvPr>
          <p:cNvSpPr txBox="1"/>
          <p:nvPr/>
        </p:nvSpPr>
        <p:spPr>
          <a:xfrm>
            <a:off x="5228529" y="1516619"/>
            <a:ext cx="6117896" cy="584775"/>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3359"/>
                </a:solidFill>
                <a:effectLst/>
                <a:uLnTx/>
                <a:uFillTx/>
                <a:latin typeface="Oswald"/>
                <a:ea typeface="+mn-ea"/>
                <a:cs typeface="+mn-cs"/>
              </a:rPr>
              <a:t>Exclusive discounts from top retailers: </a:t>
            </a:r>
          </a:p>
        </p:txBody>
      </p:sp>
      <p:sp>
        <p:nvSpPr>
          <p:cNvPr id="5" name="TextBox 4">
            <a:extLst>
              <a:ext uri="{FF2B5EF4-FFF2-40B4-BE49-F238E27FC236}">
                <a16:creationId xmlns:a16="http://schemas.microsoft.com/office/drawing/2014/main" id="{EE42FB07-3010-8B5D-D28C-C2834E4A4DE9}"/>
              </a:ext>
            </a:extLst>
          </p:cNvPr>
          <p:cNvSpPr txBox="1"/>
          <p:nvPr/>
        </p:nvSpPr>
        <p:spPr>
          <a:xfrm>
            <a:off x="5367029" y="5739320"/>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Log in to or sign up for CareFirst WellBeing. Once logged in, select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Money &amp; More </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a:ln>
                  <a:noFill/>
                </a:ln>
                <a:solidFill>
                  <a:srgbClr val="E97100"/>
                </a:solidFill>
                <a:effectLst/>
                <a:uLnTx/>
                <a:uFillTx/>
                <a:latin typeface="Open Sans Semibold" panose="020B0706030804020204" pitchFamily="34" charset="0"/>
                <a:ea typeface="+mn-ea"/>
                <a:cs typeface="+mn-cs"/>
              </a:rPr>
              <a:t>Wellness Discounts</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9E790C3F-BC7D-81E3-FFAC-10F708B8E0E8}"/>
              </a:ext>
            </a:extLst>
          </p:cNvPr>
          <p:cNvSpPr txBox="1"/>
          <p:nvPr/>
        </p:nvSpPr>
        <p:spPr>
          <a:xfrm>
            <a:off x="5366182" y="5462321"/>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716447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29E610A-9B17-221F-C6D3-FB19D14A6559}"/>
              </a:ext>
            </a:extLst>
          </p:cNvPr>
          <p:cNvSpPr>
            <a:spLocks noGrp="1"/>
          </p:cNvSpPr>
          <p:nvPr>
            <p:ph type="body" sz="quarter" idx="11"/>
          </p:nvPr>
        </p:nvSpPr>
        <p:spPr>
          <a:xfrm>
            <a:off x="696686" y="507347"/>
            <a:ext cx="6156960" cy="5561826"/>
          </a:xfrm>
        </p:spPr>
        <p:txBody>
          <a:bodyPr/>
          <a:lstStyle/>
          <a:p>
            <a:pPr marL="457200" indent="-457200">
              <a:spcBef>
                <a:spcPts val="1200"/>
              </a:spcBef>
              <a:spcAft>
                <a:spcPts val="600"/>
              </a:spcAft>
              <a:buFont typeface="+mj-lt"/>
              <a:buAutoNum type="arabicPeriod"/>
            </a:pPr>
            <a:r>
              <a:rPr lang="en-US" sz="2000" b="1" dirty="0"/>
              <a:t>Get Started With CareFirst </a:t>
            </a:r>
            <a:r>
              <a:rPr lang="en-US" sz="2000" b="1" dirty="0" err="1"/>
              <a:t>WellBeing</a:t>
            </a:r>
            <a:endParaRPr lang="en-US" sz="2000" b="1" dirty="0"/>
          </a:p>
          <a:p>
            <a:pPr lvl="1">
              <a:buFont typeface="Wingdings" panose="05000000000000000000" pitchFamily="2" charset="2"/>
              <a:buChar char="ü"/>
            </a:pPr>
            <a:r>
              <a:rPr lang="en-US" dirty="0"/>
              <a:t>Log in or Register at</a:t>
            </a:r>
            <a:r>
              <a:rPr kumimoji="0" lang="en-US" sz="2000" b="1" i="0" u="none" strike="noStrike" kern="1200" cap="none" spc="0" normalizeH="0" baseline="0" noProof="0" dirty="0">
                <a:ln>
                  <a:noFill/>
                </a:ln>
                <a:solidFill>
                  <a:srgbClr val="0099CC"/>
                </a:solidFill>
                <a:effectLst/>
                <a:uLnTx/>
                <a:uFillTx/>
                <a:latin typeface="Open Sans" charset="0"/>
                <a:ea typeface="Open Sans" charset="0"/>
                <a:cs typeface="Open Sans" charset="0"/>
              </a:rPr>
              <a:t> </a:t>
            </a:r>
            <a:r>
              <a:rPr kumimoji="0" lang="en-US" sz="2000" b="1" i="0" u="sng" strike="noStrike" kern="1200" cap="none" spc="0" normalizeH="0" baseline="0" noProof="0" dirty="0">
                <a:ln>
                  <a:noFill/>
                </a:ln>
                <a:solidFill>
                  <a:srgbClr val="0099CC"/>
                </a:solidFill>
                <a:effectLst/>
                <a:uLnTx/>
                <a:uFillTx/>
                <a:latin typeface="Open Sans" charset="0"/>
                <a:ea typeface="Open Sans" charset="0"/>
                <a:cs typeface="Open Sans" charset="0"/>
              </a:rPr>
              <a:t>carefirst.com/wellbeing </a:t>
            </a:r>
            <a:endParaRPr lang="en-US" dirty="0"/>
          </a:p>
          <a:p>
            <a:pPr marL="457200" indent="-457200">
              <a:spcBef>
                <a:spcPts val="1200"/>
              </a:spcBef>
              <a:spcAft>
                <a:spcPts val="600"/>
              </a:spcAft>
              <a:buFont typeface="+mj-lt"/>
              <a:buAutoNum type="arabicPeriod"/>
            </a:pPr>
            <a:r>
              <a:rPr lang="en-US" sz="2000" b="1" dirty="0"/>
              <a:t>Participate in Programs </a:t>
            </a:r>
          </a:p>
          <a:p>
            <a:pPr marL="457200" indent="-457200">
              <a:spcBef>
                <a:spcPts val="1200"/>
              </a:spcBef>
              <a:spcAft>
                <a:spcPts val="600"/>
              </a:spcAft>
              <a:buFont typeface="+mj-lt"/>
              <a:buAutoNum type="arabicPeriod"/>
            </a:pPr>
            <a:r>
              <a:rPr lang="en-US" sz="2000" b="1" dirty="0"/>
              <a:t>Be Healthier!</a:t>
            </a:r>
          </a:p>
        </p:txBody>
      </p:sp>
      <p:sp>
        <p:nvSpPr>
          <p:cNvPr id="10" name="Title 9">
            <a:extLst>
              <a:ext uri="{FF2B5EF4-FFF2-40B4-BE49-F238E27FC236}">
                <a16:creationId xmlns:a16="http://schemas.microsoft.com/office/drawing/2014/main" id="{34C3EAC4-E392-A5C8-1F7D-6983D2703E5C}"/>
              </a:ext>
            </a:extLst>
          </p:cNvPr>
          <p:cNvSpPr>
            <a:spLocks noGrp="1"/>
          </p:cNvSpPr>
          <p:nvPr>
            <p:ph type="title" idx="3"/>
          </p:nvPr>
        </p:nvSpPr>
        <p:spPr/>
        <p:txBody>
          <a:bodyPr/>
          <a:lstStyle/>
          <a:p>
            <a:r>
              <a:rPr lang="en-US"/>
              <a:t>NEXT STEPS</a:t>
            </a:r>
          </a:p>
        </p:txBody>
      </p:sp>
    </p:spTree>
    <p:extLst>
      <p:ext uri="{BB962C8B-B14F-4D97-AF65-F5344CB8AC3E}">
        <p14:creationId xmlns:p14="http://schemas.microsoft.com/office/powerpoint/2010/main" val="2223094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7F0E-BECB-7D41-9746-15D274CB1538}"/>
              </a:ext>
            </a:extLst>
          </p:cNvPr>
          <p:cNvSpPr>
            <a:spLocks noGrp="1"/>
          </p:cNvSpPr>
          <p:nvPr>
            <p:ph type="sldNum" sz="quarter" idx="12"/>
          </p:nvPr>
        </p:nvSpPr>
        <p:spPr/>
        <p:txBody>
          <a:bodyPr/>
          <a:lstStyle/>
          <a:p>
            <a:fld id="{D3406041-D039-9948-9583-1296FE9D3272}" type="slidenum">
              <a:rPr lang="en-US" smtClean="0"/>
              <a:pPr/>
              <a:t>19</a:t>
            </a:fld>
            <a:endParaRPr lang="en-US" dirty="0"/>
          </a:p>
        </p:txBody>
      </p:sp>
      <p:pic>
        <p:nvPicPr>
          <p:cNvPr id="4" name="Picture 3">
            <a:extLst>
              <a:ext uri="{FF2B5EF4-FFF2-40B4-BE49-F238E27FC236}">
                <a16:creationId xmlns:a16="http://schemas.microsoft.com/office/drawing/2014/main" id="{2298F5A2-6670-2B34-406C-541E0C3B8CD0}"/>
              </a:ext>
            </a:extLst>
          </p:cNvPr>
          <p:cNvPicPr>
            <a:picLocks noChangeAspect="1"/>
          </p:cNvPicPr>
          <p:nvPr/>
        </p:nvPicPr>
        <p:blipFill>
          <a:blip r:embed="rId2"/>
          <a:stretch>
            <a:fillRect/>
          </a:stretch>
        </p:blipFill>
        <p:spPr>
          <a:xfrm>
            <a:off x="-1" y="-389797"/>
            <a:ext cx="12990444" cy="7506214"/>
          </a:xfrm>
          <a:prstGeom prst="rect">
            <a:avLst/>
          </a:prstGeom>
        </p:spPr>
      </p:pic>
    </p:spTree>
    <p:extLst>
      <p:ext uri="{BB962C8B-B14F-4D97-AF65-F5344CB8AC3E}">
        <p14:creationId xmlns:p14="http://schemas.microsoft.com/office/powerpoint/2010/main" val="1378732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55410-FEE9-6823-C137-AA0F10693F73}"/>
              </a:ext>
            </a:extLst>
          </p:cNvPr>
          <p:cNvSpPr>
            <a:spLocks noGrp="1"/>
          </p:cNvSpPr>
          <p:nvPr>
            <p:ph type="sldNum" sz="quarter" idx="12"/>
          </p:nvPr>
        </p:nvSpPr>
        <p:spPr/>
        <p:txBody>
          <a:bodyPr/>
          <a:lstStyle/>
          <a:p>
            <a:fld id="{494E4A6A-7543-2E47-A47C-558AE0E06DE0}" type="slidenum">
              <a:rPr lang="en-US" smtClean="0"/>
              <a:t>2</a:t>
            </a:fld>
            <a:endParaRPr lang="en-US"/>
          </a:p>
        </p:txBody>
      </p:sp>
      <p:pic>
        <p:nvPicPr>
          <p:cNvPr id="4" name="Picture 3">
            <a:extLst>
              <a:ext uri="{FF2B5EF4-FFF2-40B4-BE49-F238E27FC236}">
                <a16:creationId xmlns:a16="http://schemas.microsoft.com/office/drawing/2014/main" id="{2BC0771C-CE4F-BEC9-D73D-DC3084146689}"/>
              </a:ext>
            </a:extLst>
          </p:cNvPr>
          <p:cNvPicPr>
            <a:picLocks noChangeAspect="1"/>
          </p:cNvPicPr>
          <p:nvPr/>
        </p:nvPicPr>
        <p:blipFill>
          <a:blip r:embed="rId2"/>
          <a:stretch>
            <a:fillRect/>
          </a:stretch>
        </p:blipFill>
        <p:spPr>
          <a:xfrm>
            <a:off x="-97278" y="-475255"/>
            <a:ext cx="12500043" cy="7333255"/>
          </a:xfrm>
          <a:prstGeom prst="rect">
            <a:avLst/>
          </a:prstGeom>
        </p:spPr>
      </p:pic>
    </p:spTree>
    <p:extLst>
      <p:ext uri="{BB962C8B-B14F-4D97-AF65-F5344CB8AC3E}">
        <p14:creationId xmlns:p14="http://schemas.microsoft.com/office/powerpoint/2010/main" val="164661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r>
              <a:rPr lang="en-US" dirty="0"/>
              <a:t>Blue Choice HMO </a:t>
            </a:r>
          </a:p>
          <a:p>
            <a:r>
              <a:rPr lang="en-US" dirty="0"/>
              <a:t>Blue Choice Advantage with PPO Overlay</a:t>
            </a:r>
          </a:p>
          <a:p>
            <a:r>
              <a:rPr lang="en-US" dirty="0"/>
              <a:t>Medicare Advantage </a:t>
            </a:r>
          </a:p>
          <a:p>
            <a:r>
              <a:rPr lang="en-US" dirty="0"/>
              <a:t>Preferred Dental </a:t>
            </a:r>
          </a:p>
          <a:p>
            <a:r>
              <a:rPr lang="en-US" dirty="0"/>
              <a:t>Preferred Dental with Ortho </a:t>
            </a:r>
          </a:p>
          <a:p>
            <a:pPr marL="0" indent="0">
              <a:buNone/>
            </a:pPr>
            <a:r>
              <a:rPr lang="en-US" dirty="0"/>
              <a:t> </a:t>
            </a:r>
          </a:p>
        </p:txBody>
      </p:sp>
      <p:sp>
        <p:nvSpPr>
          <p:cNvPr id="15" name="Content Placeholder 14"/>
          <p:cNvSpPr>
            <a:spLocks noGrp="1"/>
          </p:cNvSpPr>
          <p:nvPr>
            <p:ph sz="quarter" idx="15"/>
          </p:nvPr>
        </p:nvSpPr>
        <p:spPr>
          <a:xfrm flipH="1" flipV="1">
            <a:off x="7466766" y="7852972"/>
            <a:ext cx="926476" cy="719528"/>
          </a:xfrm>
        </p:spPr>
        <p:txBody>
          <a:bodyPr/>
          <a:lstStyle/>
          <a:p>
            <a:endParaRPr lang="en-US" dirty="0"/>
          </a:p>
        </p:txBody>
      </p:sp>
      <p:sp>
        <p:nvSpPr>
          <p:cNvPr id="16" name="Content Placeholder 15"/>
          <p:cNvSpPr>
            <a:spLocks noGrp="1"/>
          </p:cNvSpPr>
          <p:nvPr>
            <p:ph sz="quarter" idx="16"/>
          </p:nvPr>
        </p:nvSpPr>
        <p:spPr>
          <a:xfrm flipH="1">
            <a:off x="14088255" y="7639361"/>
            <a:ext cx="460948" cy="314794"/>
          </a:xfrm>
        </p:spPr>
        <p:txBody>
          <a:bodyPr/>
          <a:lstStyle/>
          <a:p>
            <a:endParaRPr lang="en-US" dirty="0"/>
          </a:p>
        </p:txBody>
      </p:sp>
      <p:sp>
        <p:nvSpPr>
          <p:cNvPr id="12" name="Title 11"/>
          <p:cNvSpPr>
            <a:spLocks noGrp="1"/>
          </p:cNvSpPr>
          <p:nvPr>
            <p:ph type="title"/>
          </p:nvPr>
        </p:nvSpPr>
        <p:spPr>
          <a:xfrm>
            <a:off x="1680391" y="883094"/>
            <a:ext cx="6390174" cy="145561"/>
          </a:xfrm>
        </p:spPr>
        <p:txBody>
          <a:bodyPr>
            <a:normAutofit fontScale="90000"/>
          </a:bodyPr>
          <a:lstStyle/>
          <a:p>
            <a:r>
              <a:rPr lang="en-US" dirty="0"/>
              <a:t>Medical Products </a:t>
            </a:r>
          </a:p>
        </p:txBody>
      </p:sp>
      <p:sp>
        <p:nvSpPr>
          <p:cNvPr id="5" name="Date Placeholder 4"/>
          <p:cNvSpPr>
            <a:spLocks noGrp="1"/>
          </p:cNvSpPr>
          <p:nvPr>
            <p:ph type="dt" sz="half" idx="17"/>
          </p:nvPr>
        </p:nvSpPr>
        <p:spPr/>
        <p:txBody>
          <a:bodyPr/>
          <a:lstStyle/>
          <a:p>
            <a:fld id="{23143CF6-4662-5E46-A2A6-9F89B39E9816}" type="datetime1">
              <a:rPr lang="en-US" smtClean="0"/>
              <a:pPr/>
              <a:t>4/26/2024</a:t>
            </a:fld>
            <a:endParaRPr lang="en-US" dirty="0"/>
          </a:p>
        </p:txBody>
      </p:sp>
      <p:sp>
        <p:nvSpPr>
          <p:cNvPr id="7" name="Footer Placeholder 6"/>
          <p:cNvSpPr>
            <a:spLocks noGrp="1"/>
          </p:cNvSpPr>
          <p:nvPr>
            <p:ph type="ftr" sz="quarter" idx="18"/>
          </p:nvPr>
        </p:nvSpPr>
        <p:spPr/>
        <p:txBody>
          <a:bodyPr/>
          <a:lstStyle/>
          <a:p>
            <a:r>
              <a:rPr lang="en-US"/>
              <a:t>Proprietary and Confidential</a:t>
            </a:r>
            <a:endParaRPr lang="en-US" dirty="0"/>
          </a:p>
        </p:txBody>
      </p:sp>
      <p:sp>
        <p:nvSpPr>
          <p:cNvPr id="8" name="Slide Number Placeholder 7"/>
          <p:cNvSpPr>
            <a:spLocks noGrp="1"/>
          </p:cNvSpPr>
          <p:nvPr>
            <p:ph type="sldNum" sz="quarter" idx="19"/>
          </p:nvPr>
        </p:nvSpPr>
        <p:spPr/>
        <p:txBody>
          <a:bodyPr/>
          <a:lstStyle/>
          <a:p>
            <a:r>
              <a:rPr lang="en-US"/>
              <a:t> </a:t>
            </a:r>
            <a:fld id="{D3406041-D039-9948-9583-1296FE9D3272}" type="slidenum">
              <a:rPr lang="en-US" smtClean="0"/>
              <a:pPr/>
              <a:t>3</a:t>
            </a:fld>
            <a:endParaRPr lang="en-US" dirty="0"/>
          </a:p>
        </p:txBody>
      </p:sp>
      <p:sp>
        <p:nvSpPr>
          <p:cNvPr id="17" name="Text Placeholder 16"/>
          <p:cNvSpPr>
            <a:spLocks noGrp="1"/>
          </p:cNvSpPr>
          <p:nvPr>
            <p:ph type="body" sz="quarter" idx="13"/>
          </p:nvPr>
        </p:nvSpPr>
        <p:spPr>
          <a:xfrm flipH="1">
            <a:off x="13567348" y="7467599"/>
            <a:ext cx="1596452" cy="171761"/>
          </a:xfrm>
        </p:spPr>
        <p:txBody>
          <a:bodyPr/>
          <a:lstStyle/>
          <a:p>
            <a:endParaRPr lang="en-US" dirty="0"/>
          </a:p>
        </p:txBody>
      </p:sp>
    </p:spTree>
    <p:extLst>
      <p:ext uri="{BB962C8B-B14F-4D97-AF65-F5344CB8AC3E}">
        <p14:creationId xmlns:p14="http://schemas.microsoft.com/office/powerpoint/2010/main" val="4811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E496A6-E10D-8346-AE18-72FFEA670B22}"/>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70373A36-0AEA-BC40-BCDE-DEABF66CAD0F}"/>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6937044-E0CD-4847-AA7D-D68CABC9AF86}"/>
              </a:ext>
            </a:extLst>
          </p:cNvPr>
          <p:cNvSpPr>
            <a:spLocks noGrp="1"/>
          </p:cNvSpPr>
          <p:nvPr>
            <p:ph type="sldNum" sz="quarter" idx="19"/>
          </p:nvPr>
        </p:nvSpPr>
        <p:spPr/>
        <p:txBody>
          <a:bodyPr/>
          <a:lstStyle/>
          <a:p>
            <a:fld id="{D3406041-D039-9948-9583-1296FE9D3272}" type="slidenum">
              <a:rPr lang="en-US" smtClean="0"/>
              <a:pPr/>
              <a:t>4</a:t>
            </a:fld>
            <a:endParaRPr lang="en-US" dirty="0"/>
          </a:p>
        </p:txBody>
      </p:sp>
      <p:sp>
        <p:nvSpPr>
          <p:cNvPr id="5" name="Title 4">
            <a:extLst>
              <a:ext uri="{FF2B5EF4-FFF2-40B4-BE49-F238E27FC236}">
                <a16:creationId xmlns:a16="http://schemas.microsoft.com/office/drawing/2014/main" id="{2CB07F8B-D59F-0F45-8849-E120273558E2}"/>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4C7FF812-BB8E-BD4B-990A-3D3F45050681}"/>
              </a:ext>
            </a:extLst>
          </p:cNvPr>
          <p:cNvSpPr>
            <a:spLocks noGrp="1"/>
          </p:cNvSpPr>
          <p:nvPr>
            <p:ph idx="20"/>
          </p:nvPr>
        </p:nvSpPr>
        <p:spPr/>
        <p:txBody>
          <a:bodyPr/>
          <a:lstStyle/>
          <a:p>
            <a:endParaRPr lang="en-US" dirty="0"/>
          </a:p>
        </p:txBody>
      </p:sp>
      <p:sp>
        <p:nvSpPr>
          <p:cNvPr id="7" name="Content Placeholder 6">
            <a:extLst>
              <a:ext uri="{FF2B5EF4-FFF2-40B4-BE49-F238E27FC236}">
                <a16:creationId xmlns:a16="http://schemas.microsoft.com/office/drawing/2014/main" id="{AD4C7271-1175-414D-9E3F-129F65A11BF1}"/>
              </a:ext>
            </a:extLst>
          </p:cNvPr>
          <p:cNvSpPr>
            <a:spLocks noGrp="1"/>
          </p:cNvSpPr>
          <p:nvPr>
            <p:ph idx="21"/>
          </p:nvPr>
        </p:nvSpPr>
        <p:spPr/>
        <p:txBody>
          <a:bodyPr/>
          <a:lstStyle/>
          <a:p>
            <a:endParaRPr lang="en-US" dirty="0"/>
          </a:p>
        </p:txBody>
      </p:sp>
      <p:pic>
        <p:nvPicPr>
          <p:cNvPr id="9" name="Picture 8">
            <a:extLst>
              <a:ext uri="{FF2B5EF4-FFF2-40B4-BE49-F238E27FC236}">
                <a16:creationId xmlns:a16="http://schemas.microsoft.com/office/drawing/2014/main" id="{5102B352-A64B-FABC-EAE4-A6AD58F0E642}"/>
              </a:ext>
            </a:extLst>
          </p:cNvPr>
          <p:cNvPicPr>
            <a:picLocks noChangeAspect="1"/>
          </p:cNvPicPr>
          <p:nvPr/>
        </p:nvPicPr>
        <p:blipFill>
          <a:blip r:embed="rId2"/>
          <a:stretch>
            <a:fillRect/>
          </a:stretch>
        </p:blipFill>
        <p:spPr>
          <a:xfrm>
            <a:off x="15711" y="0"/>
            <a:ext cx="12160578" cy="6858000"/>
          </a:xfrm>
          <a:prstGeom prst="rect">
            <a:avLst/>
          </a:prstGeom>
        </p:spPr>
      </p:pic>
    </p:spTree>
    <p:extLst>
      <p:ext uri="{BB962C8B-B14F-4D97-AF65-F5344CB8AC3E}">
        <p14:creationId xmlns:p14="http://schemas.microsoft.com/office/powerpoint/2010/main" val="391489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A8CA-8CFE-1A47-A438-A21135FAD82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5D763CE-44D3-2E4C-A3E2-01054E812FDA}"/>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7988F9A8-6580-6842-98AF-1D0F819BD44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28DAE68-9FEE-B748-B540-791143FD2B48}"/>
              </a:ext>
            </a:extLst>
          </p:cNvPr>
          <p:cNvSpPr>
            <a:spLocks noGrp="1"/>
          </p:cNvSpPr>
          <p:nvPr>
            <p:ph type="sldNum" sz="quarter" idx="16"/>
          </p:nvPr>
        </p:nvSpPr>
        <p:spPr/>
        <p:txBody>
          <a:bodyPr/>
          <a:lstStyle/>
          <a:p>
            <a:fld id="{D3406041-D039-9948-9583-1296FE9D3272}" type="slidenum">
              <a:rPr lang="en-US" smtClean="0"/>
              <a:pPr/>
              <a:t>5</a:t>
            </a:fld>
            <a:endParaRPr lang="en-US" dirty="0"/>
          </a:p>
        </p:txBody>
      </p:sp>
      <p:pic>
        <p:nvPicPr>
          <p:cNvPr id="7" name="Picture 6">
            <a:extLst>
              <a:ext uri="{FF2B5EF4-FFF2-40B4-BE49-F238E27FC236}">
                <a16:creationId xmlns:a16="http://schemas.microsoft.com/office/drawing/2014/main" id="{3656139A-33EB-0D90-E54D-CAA0F047A4E9}"/>
              </a:ext>
            </a:extLst>
          </p:cNvPr>
          <p:cNvPicPr>
            <a:picLocks noChangeAspect="1"/>
          </p:cNvPicPr>
          <p:nvPr/>
        </p:nvPicPr>
        <p:blipFill>
          <a:blip r:embed="rId2"/>
          <a:stretch>
            <a:fillRect/>
          </a:stretch>
        </p:blipFill>
        <p:spPr>
          <a:xfrm>
            <a:off x="-288235" y="-333794"/>
            <a:ext cx="12480235" cy="7525588"/>
          </a:xfrm>
          <a:prstGeom prst="rect">
            <a:avLst/>
          </a:prstGeom>
        </p:spPr>
      </p:pic>
    </p:spTree>
    <p:extLst>
      <p:ext uri="{BB962C8B-B14F-4D97-AF65-F5344CB8AC3E}">
        <p14:creationId xmlns:p14="http://schemas.microsoft.com/office/powerpoint/2010/main" val="289646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7F0E-BECB-7D41-9746-15D274CB1538}"/>
              </a:ext>
            </a:extLst>
          </p:cNvPr>
          <p:cNvSpPr>
            <a:spLocks noGrp="1"/>
          </p:cNvSpPr>
          <p:nvPr>
            <p:ph type="sldNum" sz="quarter" idx="12"/>
          </p:nvPr>
        </p:nvSpPr>
        <p:spPr/>
        <p:txBody>
          <a:bodyPr/>
          <a:lstStyle/>
          <a:p>
            <a:fld id="{D3406041-D039-9948-9583-1296FE9D3272}" type="slidenum">
              <a:rPr lang="en-US" smtClean="0"/>
              <a:pPr/>
              <a:t>6</a:t>
            </a:fld>
            <a:endParaRPr lang="en-US" dirty="0"/>
          </a:p>
        </p:txBody>
      </p:sp>
      <p:pic>
        <p:nvPicPr>
          <p:cNvPr id="4" name="Picture 3">
            <a:extLst>
              <a:ext uri="{FF2B5EF4-FFF2-40B4-BE49-F238E27FC236}">
                <a16:creationId xmlns:a16="http://schemas.microsoft.com/office/drawing/2014/main" id="{B9CE2EA0-C4C3-0D52-A85B-D6909FD1ACD3}"/>
              </a:ext>
            </a:extLst>
          </p:cNvPr>
          <p:cNvPicPr>
            <a:picLocks noChangeAspect="1"/>
          </p:cNvPicPr>
          <p:nvPr/>
        </p:nvPicPr>
        <p:blipFill>
          <a:blip r:embed="rId2"/>
          <a:stretch>
            <a:fillRect/>
          </a:stretch>
        </p:blipFill>
        <p:spPr>
          <a:xfrm>
            <a:off x="0" y="31168"/>
            <a:ext cx="12192000" cy="6795663"/>
          </a:xfrm>
          <a:prstGeom prst="rect">
            <a:avLst/>
          </a:prstGeom>
        </p:spPr>
      </p:pic>
    </p:spTree>
    <p:extLst>
      <p:ext uri="{BB962C8B-B14F-4D97-AF65-F5344CB8AC3E}">
        <p14:creationId xmlns:p14="http://schemas.microsoft.com/office/powerpoint/2010/main" val="564683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rcular object with a black background&#10;&#10;Description automatically generated">
            <a:extLst>
              <a:ext uri="{FF2B5EF4-FFF2-40B4-BE49-F238E27FC236}">
                <a16:creationId xmlns:a16="http://schemas.microsoft.com/office/drawing/2014/main" id="{7BCA6143-D7C8-74B9-898D-8B7FE814663C}"/>
              </a:ext>
            </a:extLst>
          </p:cNvPr>
          <p:cNvPicPr>
            <a:picLocks noChangeAspect="1"/>
          </p:cNvPicPr>
          <p:nvPr/>
        </p:nvPicPr>
        <p:blipFill rotWithShape="1">
          <a:blip r:embed="rId2"/>
          <a:srcRect b="22359"/>
          <a:stretch/>
        </p:blipFill>
        <p:spPr>
          <a:xfrm>
            <a:off x="380559" y="895163"/>
            <a:ext cx="2184143" cy="1280160"/>
          </a:xfrm>
          <a:prstGeom prst="rect">
            <a:avLst/>
          </a:prstGeom>
        </p:spPr>
      </p:pic>
      <p:sp>
        <p:nvSpPr>
          <p:cNvPr id="73" name="TextBox 72">
            <a:extLst>
              <a:ext uri="{FF2B5EF4-FFF2-40B4-BE49-F238E27FC236}">
                <a16:creationId xmlns:a16="http://schemas.microsoft.com/office/drawing/2014/main" id="{8823866A-91F0-52AF-BDF2-4D42BEAF44CE}"/>
              </a:ext>
            </a:extLst>
          </p:cNvPr>
          <p:cNvSpPr txBox="1"/>
          <p:nvPr/>
        </p:nvSpPr>
        <p:spPr>
          <a:xfrm>
            <a:off x="8369308" y="4950567"/>
            <a:ext cx="33803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27B40"/>
                </a:solidFill>
                <a:effectLst/>
                <a:uLnTx/>
                <a:uFillTx/>
                <a:latin typeface="Work Sans" pitchFamily="2" charset="77"/>
                <a:ea typeface="+mn-ea"/>
                <a:cs typeface="+mn-cs"/>
              </a:rPr>
              <a:t>MENTAL HEALTH CARE</a:t>
            </a:r>
          </a:p>
        </p:txBody>
      </p:sp>
      <p:sp>
        <p:nvSpPr>
          <p:cNvPr id="70" name="TextBox 69">
            <a:extLst>
              <a:ext uri="{FF2B5EF4-FFF2-40B4-BE49-F238E27FC236}">
                <a16:creationId xmlns:a16="http://schemas.microsoft.com/office/drawing/2014/main" id="{24668719-3C43-8B43-5634-CCF17D08232A}"/>
              </a:ext>
            </a:extLst>
          </p:cNvPr>
          <p:cNvSpPr txBox="1"/>
          <p:nvPr/>
        </p:nvSpPr>
        <p:spPr>
          <a:xfrm>
            <a:off x="7748159" y="5294502"/>
            <a:ext cx="2344773" cy="276999"/>
          </a:xfrm>
          <a:prstGeom prst="rect">
            <a:avLst/>
          </a:prstGeom>
          <a:solidFill>
            <a:schemeClr val="accent1"/>
          </a:solidFill>
          <a:ln w="254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Mental Health Counseling</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0C1050FF-F66E-E495-6433-B18C68D19C72}"/>
              </a:ext>
            </a:extLst>
          </p:cNvPr>
          <p:cNvSpPr txBox="1"/>
          <p:nvPr/>
        </p:nvSpPr>
        <p:spPr>
          <a:xfrm>
            <a:off x="10025517" y="5294502"/>
            <a:ext cx="812033" cy="276999"/>
          </a:xfrm>
          <a:prstGeom prst="rect">
            <a:avLst/>
          </a:prstGeom>
          <a:solidFill>
            <a:schemeClr val="accent1"/>
          </a:solidFill>
          <a:ln w="25400">
            <a:solidFill>
              <a:schemeClr val="bg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Therapy</a:t>
            </a:r>
            <a:r>
              <a:rPr kumimoji="0" lang="en-US" sz="1200" b="0" i="0" u="none" strike="noStrike" kern="1200" cap="none" spc="0" normalizeH="0" baseline="30000" noProof="0">
                <a:ln>
                  <a:noFill/>
                </a:ln>
                <a:solidFill>
                  <a:srgbClr val="FFFFFF"/>
                </a:solidFill>
                <a:effectLst/>
                <a:uLnTx/>
                <a:uFillTx/>
                <a:latin typeface="Work Sans" pitchFamily="2" charset="77"/>
                <a:ea typeface="+mn-ea"/>
                <a:cs typeface="+mn-cs"/>
              </a:rPr>
              <a:t>1</a:t>
            </a:r>
            <a:endParaRPr kumimoji="0" lang="en-US" sz="1200" b="0" i="0" u="none" strike="noStrike" kern="1200" cap="none" spc="0" normalizeH="0" baseline="3000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3A038D71-FD64-E02B-3FFF-DAF23D742705}"/>
              </a:ext>
            </a:extLst>
          </p:cNvPr>
          <p:cNvSpPr txBox="1"/>
          <p:nvPr/>
        </p:nvSpPr>
        <p:spPr>
          <a:xfrm>
            <a:off x="10837550" y="5298147"/>
            <a:ext cx="998605" cy="276999"/>
          </a:xfrm>
          <a:prstGeom prst="rect">
            <a:avLst/>
          </a:prstGeom>
          <a:solidFill>
            <a:schemeClr val="accent1"/>
          </a:solidFill>
          <a:ln w="254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Psychiatry</a:t>
            </a:r>
            <a:r>
              <a:rPr kumimoji="0" lang="en-US" sz="1200" b="0" i="0" u="none" strike="noStrike" kern="1200" cap="none" spc="0" normalizeH="0" baseline="30000" noProof="0">
                <a:ln>
                  <a:noFill/>
                </a:ln>
                <a:solidFill>
                  <a:srgbClr val="FFFFFF"/>
                </a:solidFill>
                <a:effectLst/>
                <a:uLnTx/>
                <a:uFillTx/>
                <a:latin typeface="Work Sans" pitchFamily="2" charset="77"/>
                <a:ea typeface="+mn-ea"/>
                <a:cs typeface="+mn-cs"/>
              </a:rPr>
              <a:t>1</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5E441415-D4D7-4EB7-5B75-60A291DA6636}"/>
              </a:ext>
            </a:extLst>
          </p:cNvPr>
          <p:cNvSpPr txBox="1"/>
          <p:nvPr/>
        </p:nvSpPr>
        <p:spPr>
          <a:xfrm>
            <a:off x="9440125" y="3241691"/>
            <a:ext cx="23960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D3BF"/>
                </a:solidFill>
                <a:effectLst/>
                <a:uLnTx/>
                <a:uFillTx/>
                <a:latin typeface="Work Sans" pitchFamily="2" charset="77"/>
                <a:ea typeface="+mn-ea"/>
                <a:cs typeface="+mn-cs"/>
              </a:rPr>
              <a:t>SPECIALIZED CARE</a:t>
            </a:r>
          </a:p>
        </p:txBody>
      </p:sp>
      <p:pic>
        <p:nvPicPr>
          <p:cNvPr id="17" name="Picture 16" descr="The Patient">
            <a:extLst>
              <a:ext uri="{FF2B5EF4-FFF2-40B4-BE49-F238E27FC236}">
                <a16:creationId xmlns:a16="http://schemas.microsoft.com/office/drawing/2014/main" id="{FAF93B61-446F-383C-1D22-A8C3783E7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552" y="2352474"/>
            <a:ext cx="2801540" cy="3115730"/>
          </a:xfrm>
          <a:prstGeom prst="rect">
            <a:avLst/>
          </a:prstGeom>
        </p:spPr>
      </p:pic>
      <p:pic>
        <p:nvPicPr>
          <p:cNvPr id="5" name="Picture 4">
            <a:extLst>
              <a:ext uri="{FF2B5EF4-FFF2-40B4-BE49-F238E27FC236}">
                <a16:creationId xmlns:a16="http://schemas.microsoft.com/office/drawing/2014/main" id="{B710374A-0EC1-59AB-87E0-254F7E43D2B8}"/>
              </a:ext>
            </a:extLst>
          </p:cNvPr>
          <p:cNvPicPr>
            <a:picLocks noChangeAspect="1"/>
          </p:cNvPicPr>
          <p:nvPr/>
        </p:nvPicPr>
        <p:blipFill>
          <a:blip r:embed="rId4"/>
          <a:srcRect/>
          <a:stretch/>
        </p:blipFill>
        <p:spPr>
          <a:xfrm>
            <a:off x="3252570" y="2262534"/>
            <a:ext cx="6153080" cy="3507256"/>
          </a:xfrm>
          <a:prstGeom prst="rect">
            <a:avLst/>
          </a:prstGeom>
        </p:spPr>
      </p:pic>
      <p:sp>
        <p:nvSpPr>
          <p:cNvPr id="68" name="TextBox 67">
            <a:extLst>
              <a:ext uri="{FF2B5EF4-FFF2-40B4-BE49-F238E27FC236}">
                <a16:creationId xmlns:a16="http://schemas.microsoft.com/office/drawing/2014/main" id="{BFB63EDB-78A1-CDD1-D144-1377059E1457}"/>
              </a:ext>
            </a:extLst>
          </p:cNvPr>
          <p:cNvSpPr txBox="1"/>
          <p:nvPr/>
        </p:nvSpPr>
        <p:spPr>
          <a:xfrm>
            <a:off x="9363740" y="3622850"/>
            <a:ext cx="1198097" cy="276999"/>
          </a:xfrm>
          <a:prstGeom prst="rect">
            <a:avLst/>
          </a:prstGeom>
          <a:solidFill>
            <a:schemeClr val="accent3"/>
          </a:solidFill>
          <a:ln w="254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Lactation</a:t>
            </a:r>
            <a:r>
              <a:rPr kumimoji="0" lang="en-US" sz="1200" b="0" i="0" u="none" strike="noStrike" kern="1200" cap="none" spc="0" normalizeH="0" baseline="30000" noProof="0">
                <a:ln>
                  <a:noFill/>
                </a:ln>
                <a:solidFill>
                  <a:srgbClr val="FFFFFF"/>
                </a:solidFill>
                <a:effectLst/>
                <a:uLnTx/>
                <a:uFillTx/>
                <a:latin typeface="Work Sans" pitchFamily="2" charset="77"/>
                <a:ea typeface="+mn-ea"/>
                <a:cs typeface="+mn-cs"/>
              </a:rPr>
              <a:t>1</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77244753-F308-341C-9656-F01225A335AA}"/>
              </a:ext>
            </a:extLst>
          </p:cNvPr>
          <p:cNvSpPr txBox="1"/>
          <p:nvPr/>
        </p:nvSpPr>
        <p:spPr>
          <a:xfrm>
            <a:off x="10410982" y="3624345"/>
            <a:ext cx="879751" cy="276999"/>
          </a:xfrm>
          <a:prstGeom prst="rect">
            <a:avLst/>
          </a:prstGeom>
          <a:solidFill>
            <a:schemeClr val="accent3"/>
          </a:solidFill>
          <a:ln w="25400">
            <a:solidFill>
              <a:schemeClr val="bg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Nutrition</a:t>
            </a:r>
            <a:r>
              <a:rPr kumimoji="0" lang="en-US" sz="1200" b="0" i="0" u="none" strike="noStrike" kern="1200" cap="none" spc="0" normalizeH="0" baseline="30000" noProof="0">
                <a:ln>
                  <a:noFill/>
                </a:ln>
                <a:solidFill>
                  <a:srgbClr val="FFFFFF"/>
                </a:solidFill>
                <a:effectLst/>
                <a:uLnTx/>
                <a:uFillTx/>
                <a:latin typeface="Work Sans" pitchFamily="2" charset="77"/>
                <a:ea typeface="+mn-ea"/>
                <a:cs typeface="+mn-cs"/>
              </a:rPr>
              <a:t>1</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054E33F-2B67-0EDD-5B5C-9B82C49ED558}"/>
              </a:ext>
            </a:extLst>
          </p:cNvPr>
          <p:cNvSpPr txBox="1"/>
          <p:nvPr/>
        </p:nvSpPr>
        <p:spPr>
          <a:xfrm>
            <a:off x="2478208" y="4788866"/>
            <a:ext cx="18301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366F1"/>
                </a:solidFill>
                <a:effectLst/>
                <a:uLnTx/>
                <a:uFillTx/>
                <a:latin typeface="Work Sans" pitchFamily="2" charset="77"/>
                <a:ea typeface="+mn-ea"/>
                <a:cs typeface="+mn-cs"/>
              </a:rPr>
              <a:t>URGENT CARE</a:t>
            </a:r>
          </a:p>
        </p:txBody>
      </p:sp>
      <p:sp>
        <p:nvSpPr>
          <p:cNvPr id="67" name="TextBox 66">
            <a:extLst>
              <a:ext uri="{FF2B5EF4-FFF2-40B4-BE49-F238E27FC236}">
                <a16:creationId xmlns:a16="http://schemas.microsoft.com/office/drawing/2014/main" id="{C2C67208-E60D-B4F7-9948-871A552766A7}"/>
              </a:ext>
            </a:extLst>
          </p:cNvPr>
          <p:cNvSpPr txBox="1"/>
          <p:nvPr/>
        </p:nvSpPr>
        <p:spPr>
          <a:xfrm>
            <a:off x="3476901" y="5133263"/>
            <a:ext cx="1090775" cy="276999"/>
          </a:xfrm>
          <a:prstGeom prst="rect">
            <a:avLst/>
          </a:prstGeom>
          <a:solidFill>
            <a:schemeClr val="accent4"/>
          </a:solidFill>
          <a:ln w="254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24/7/365</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E6D66F75-CB28-010C-4BFC-D73970B40164}"/>
              </a:ext>
            </a:extLst>
          </p:cNvPr>
          <p:cNvGrpSpPr/>
          <p:nvPr/>
        </p:nvGrpSpPr>
        <p:grpSpPr>
          <a:xfrm>
            <a:off x="4510873" y="4989234"/>
            <a:ext cx="514063" cy="514063"/>
            <a:chOff x="6874329" y="969794"/>
            <a:chExt cx="514063" cy="514063"/>
          </a:xfrm>
        </p:grpSpPr>
        <p:sp>
          <p:nvSpPr>
            <p:cNvPr id="57" name="Oval 56">
              <a:extLst>
                <a:ext uri="{FF2B5EF4-FFF2-40B4-BE49-F238E27FC236}">
                  <a16:creationId xmlns:a16="http://schemas.microsoft.com/office/drawing/2014/main" id="{C711A73A-B25B-6DC9-4550-DB73113A8961}"/>
                </a:ext>
              </a:extLst>
            </p:cNvPr>
            <p:cNvSpPr/>
            <p:nvPr/>
          </p:nvSpPr>
          <p:spPr>
            <a:xfrm>
              <a:off x="6874329" y="969794"/>
              <a:ext cx="514063" cy="514063"/>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837FD569-4ECB-172E-4124-EB5D8CD86688}"/>
                </a:ext>
              </a:extLst>
            </p:cNvPr>
            <p:cNvPicPr>
              <a:picLocks noChangeAspect="1"/>
            </p:cNvPicPr>
            <p:nvPr/>
          </p:nvPicPr>
          <p:blipFill>
            <a:blip r:embed="rId5"/>
            <a:srcRect/>
            <a:stretch/>
          </p:blipFill>
          <p:spPr>
            <a:xfrm>
              <a:off x="6950352" y="1031334"/>
              <a:ext cx="379772" cy="387367"/>
            </a:xfrm>
            <a:prstGeom prst="rect">
              <a:avLst/>
            </a:prstGeom>
          </p:spPr>
        </p:pic>
      </p:grpSp>
      <p:sp>
        <p:nvSpPr>
          <p:cNvPr id="66" name="TextBox 65">
            <a:extLst>
              <a:ext uri="{FF2B5EF4-FFF2-40B4-BE49-F238E27FC236}">
                <a16:creationId xmlns:a16="http://schemas.microsoft.com/office/drawing/2014/main" id="{88812C7B-B08A-0B7C-96F9-57935EBA4B1D}"/>
              </a:ext>
            </a:extLst>
          </p:cNvPr>
          <p:cNvSpPr txBox="1"/>
          <p:nvPr/>
        </p:nvSpPr>
        <p:spPr>
          <a:xfrm>
            <a:off x="1435234" y="5131768"/>
            <a:ext cx="2112713" cy="276999"/>
          </a:xfrm>
          <a:prstGeom prst="rect">
            <a:avLst/>
          </a:prstGeom>
          <a:solidFill>
            <a:schemeClr val="accent4"/>
          </a:solidFill>
          <a:ln w="254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Work Sans" pitchFamily="2" charset="77"/>
                <a:ea typeface="+mn-ea"/>
                <a:cs typeface="+mn-cs"/>
              </a:rPr>
              <a:t>No appointment needed</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394FEB7D-E5DB-9746-40DF-CFBDC12DCE90}"/>
              </a:ext>
            </a:extLst>
          </p:cNvPr>
          <p:cNvSpPr/>
          <p:nvPr/>
        </p:nvSpPr>
        <p:spPr>
          <a:xfrm>
            <a:off x="8929144" y="3537996"/>
            <a:ext cx="514063" cy="514063"/>
          </a:xfrm>
          <a:prstGeom prst="ellipse">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5" name="Picture 84">
            <a:extLst>
              <a:ext uri="{FF2B5EF4-FFF2-40B4-BE49-F238E27FC236}">
                <a16:creationId xmlns:a16="http://schemas.microsoft.com/office/drawing/2014/main" id="{8067B1E2-4A15-B658-F9CD-D4960926037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t="4058" b="47372"/>
          <a:stretch/>
        </p:blipFill>
        <p:spPr>
          <a:xfrm>
            <a:off x="8874446" y="3610532"/>
            <a:ext cx="759712" cy="368989"/>
          </a:xfrm>
          <a:prstGeom prst="rect">
            <a:avLst/>
          </a:prstGeom>
        </p:spPr>
      </p:pic>
      <p:sp>
        <p:nvSpPr>
          <p:cNvPr id="87" name="Oval 86">
            <a:extLst>
              <a:ext uri="{FF2B5EF4-FFF2-40B4-BE49-F238E27FC236}">
                <a16:creationId xmlns:a16="http://schemas.microsoft.com/office/drawing/2014/main" id="{4CB5280C-54AB-6C47-43A7-5A518607D1EB}"/>
              </a:ext>
            </a:extLst>
          </p:cNvPr>
          <p:cNvSpPr/>
          <p:nvPr/>
        </p:nvSpPr>
        <p:spPr>
          <a:xfrm>
            <a:off x="7381833" y="5179614"/>
            <a:ext cx="514063" cy="514063"/>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8" name="Picture 87">
            <a:extLst>
              <a:ext uri="{FF2B5EF4-FFF2-40B4-BE49-F238E27FC236}">
                <a16:creationId xmlns:a16="http://schemas.microsoft.com/office/drawing/2014/main" id="{ABBFC779-D4FA-DBB7-9A93-B66B4A8267D2}"/>
              </a:ext>
            </a:extLst>
          </p:cNvPr>
          <p:cNvPicPr>
            <a:picLocks noChangeAspect="1"/>
          </p:cNvPicPr>
          <p:nvPr/>
        </p:nvPicPr>
        <p:blipFill>
          <a:blip r:embed="rId8"/>
          <a:srcRect/>
          <a:stretch/>
        </p:blipFill>
        <p:spPr>
          <a:xfrm>
            <a:off x="7457116" y="5262288"/>
            <a:ext cx="378115" cy="353916"/>
          </a:xfrm>
          <a:prstGeom prst="rect">
            <a:avLst/>
          </a:prstGeom>
        </p:spPr>
      </p:pic>
      <p:sp>
        <p:nvSpPr>
          <p:cNvPr id="6" name="TextBox 5">
            <a:extLst>
              <a:ext uri="{FF2B5EF4-FFF2-40B4-BE49-F238E27FC236}">
                <a16:creationId xmlns:a16="http://schemas.microsoft.com/office/drawing/2014/main" id="{8A83396C-5E3E-8F0D-F83D-F19521E1093B}"/>
              </a:ext>
            </a:extLst>
          </p:cNvPr>
          <p:cNvSpPr txBox="1"/>
          <p:nvPr/>
        </p:nvSpPr>
        <p:spPr>
          <a:xfrm>
            <a:off x="2539993" y="1393013"/>
            <a:ext cx="9209644" cy="707886"/>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46145B"/>
                </a:solidFill>
                <a:effectLst/>
                <a:uLnTx/>
                <a:uFillTx/>
                <a:latin typeface="Work Sans" pitchFamily="2" charset="77"/>
                <a:ea typeface="P22 Mackinac Pro Book" panose="02000000000000000000" pitchFamily="2" charset="77"/>
                <a:cs typeface="+mn-cs"/>
              </a:rPr>
              <a:t>A comprehensive and centralized virtual-first care offering to provide </a:t>
            </a:r>
            <a:br>
              <a:rPr kumimoji="0" lang="en-US" sz="2000" i="0" u="none" strike="noStrike" kern="1200" cap="none" spc="0" normalizeH="0" baseline="0" noProof="0">
                <a:ln>
                  <a:noFill/>
                </a:ln>
                <a:solidFill>
                  <a:srgbClr val="46145B"/>
                </a:solidFill>
                <a:effectLst/>
                <a:uLnTx/>
                <a:uFillTx/>
                <a:latin typeface="Work Sans" pitchFamily="2" charset="77"/>
                <a:ea typeface="P22 Mackinac Pro Book" panose="02000000000000000000" pitchFamily="2" charset="77"/>
                <a:cs typeface="+mn-cs"/>
              </a:rPr>
            </a:br>
            <a:r>
              <a:rPr kumimoji="0" lang="en-US" sz="2000" b="1" i="0" u="none" strike="noStrike" kern="1200" cap="none" spc="0" normalizeH="0" baseline="0" noProof="0">
                <a:ln>
                  <a:noFill/>
                </a:ln>
                <a:solidFill>
                  <a:schemeClr val="accent1"/>
                </a:solidFill>
                <a:effectLst/>
                <a:uLnTx/>
                <a:uFillTx/>
                <a:latin typeface="Work Sans" pitchFamily="2" charset="77"/>
                <a:ea typeface="P22 Mackinac Pro Book" panose="02000000000000000000" pitchFamily="2" charset="77"/>
                <a:cs typeface="+mn-cs"/>
              </a:rPr>
              <a:t>faster</a:t>
            </a:r>
            <a:r>
              <a:rPr kumimoji="0" lang="en-US" sz="2000" i="0" u="none" strike="noStrike" kern="1200" cap="none" spc="0" normalizeH="0" baseline="0" noProof="0">
                <a:ln>
                  <a:noFill/>
                </a:ln>
                <a:solidFill>
                  <a:srgbClr val="46145B"/>
                </a:solidFill>
                <a:effectLst/>
                <a:uLnTx/>
                <a:uFillTx/>
                <a:latin typeface="Work Sans" pitchFamily="2" charset="77"/>
                <a:ea typeface="P22 Mackinac Pro Book" panose="02000000000000000000" pitchFamily="2" charset="77"/>
                <a:cs typeface="+mn-cs"/>
              </a:rPr>
              <a:t> and </a:t>
            </a:r>
            <a:r>
              <a:rPr kumimoji="0" lang="en-US" sz="2000" b="1" i="0" u="none" strike="noStrike" kern="1200" cap="none" spc="0" normalizeH="0" baseline="0" noProof="0">
                <a:ln>
                  <a:noFill/>
                </a:ln>
                <a:solidFill>
                  <a:schemeClr val="accent1"/>
                </a:solidFill>
                <a:effectLst/>
                <a:uLnTx/>
                <a:uFillTx/>
                <a:latin typeface="Work Sans" pitchFamily="2" charset="77"/>
                <a:ea typeface="P22 Mackinac Pro Book" panose="02000000000000000000" pitchFamily="2" charset="77"/>
                <a:cs typeface="+mn-cs"/>
              </a:rPr>
              <a:t>easier access </a:t>
            </a:r>
            <a:r>
              <a:rPr kumimoji="0" lang="en-US" sz="2000" i="0" u="none" strike="noStrike" kern="1200" cap="none" spc="0" normalizeH="0" baseline="0" noProof="0">
                <a:ln>
                  <a:noFill/>
                </a:ln>
                <a:solidFill>
                  <a:srgbClr val="46145B"/>
                </a:solidFill>
                <a:effectLst/>
                <a:uLnTx/>
                <a:uFillTx/>
                <a:latin typeface="Work Sans" pitchFamily="2" charset="77"/>
                <a:ea typeface="P22 Mackinac Pro Book" panose="02000000000000000000" pitchFamily="2" charset="77"/>
                <a:cs typeface="+mn-cs"/>
              </a:rPr>
              <a:t>to </a:t>
            </a:r>
            <a:r>
              <a:rPr kumimoji="0" lang="en-US" sz="2000" b="1" i="0" u="none" strike="noStrike" kern="1200" cap="none" spc="0" normalizeH="0" baseline="0" noProof="0">
                <a:ln>
                  <a:noFill/>
                </a:ln>
                <a:solidFill>
                  <a:schemeClr val="accent1"/>
                </a:solidFill>
                <a:effectLst/>
                <a:uLnTx/>
                <a:uFillTx/>
                <a:latin typeface="Work Sans" pitchFamily="2" charset="77"/>
                <a:ea typeface="P22 Mackinac Pro Book" panose="02000000000000000000" pitchFamily="2" charset="77"/>
                <a:cs typeface="+mn-cs"/>
              </a:rPr>
              <a:t>better affordable care </a:t>
            </a:r>
            <a:r>
              <a:rPr kumimoji="0" lang="en-US" sz="2000" i="0" u="none" strike="noStrike" kern="1200" cap="none" spc="0" normalizeH="0" baseline="0" noProof="0">
                <a:ln>
                  <a:noFill/>
                </a:ln>
                <a:solidFill>
                  <a:srgbClr val="46145B"/>
                </a:solidFill>
                <a:effectLst/>
                <a:uLnTx/>
                <a:uFillTx/>
                <a:latin typeface="Work Sans" pitchFamily="2" charset="77"/>
                <a:ea typeface="P22 Mackinac Pro Book" panose="02000000000000000000" pitchFamily="2" charset="77"/>
                <a:cs typeface="+mn-cs"/>
              </a:rPr>
              <a:t>for </a:t>
            </a:r>
            <a:r>
              <a:rPr kumimoji="0" lang="en-US" sz="2000" b="1" i="0" u="none" strike="noStrike" kern="1200" cap="none" spc="0" normalizeH="0" baseline="0" noProof="0">
                <a:ln>
                  <a:noFill/>
                </a:ln>
                <a:solidFill>
                  <a:schemeClr val="accent1"/>
                </a:solidFill>
                <a:effectLst/>
                <a:uLnTx/>
                <a:uFillTx/>
                <a:latin typeface="Work Sans" pitchFamily="2" charset="77"/>
                <a:ea typeface="P22 Mackinac Pro Book" panose="02000000000000000000" pitchFamily="2" charset="77"/>
                <a:cs typeface="+mn-cs"/>
              </a:rPr>
              <a:t>every patient</a:t>
            </a:r>
            <a:endParaRPr kumimoji="0" lang="en-US" sz="2400" b="1" i="0" u="none" strike="noStrike" kern="1200" cap="none" spc="0" normalizeH="0" baseline="0" noProof="0">
              <a:ln>
                <a:noFill/>
              </a:ln>
              <a:solidFill>
                <a:schemeClr val="accent1"/>
              </a:solidFill>
              <a:effectLst/>
              <a:uLnTx/>
              <a:uFillTx/>
              <a:latin typeface="P22 Mackinac Pro Book" panose="02000000000000000000" pitchFamily="2" charset="77"/>
              <a:ea typeface="P22 Mackinac Pro Book" panose="02000000000000000000" pitchFamily="2" charset="77"/>
              <a:cs typeface="+mn-cs"/>
            </a:endParaRPr>
          </a:p>
        </p:txBody>
      </p:sp>
      <p:cxnSp>
        <p:nvCxnSpPr>
          <p:cNvPr id="7" name="Straight Connector 6">
            <a:extLst>
              <a:ext uri="{FF2B5EF4-FFF2-40B4-BE49-F238E27FC236}">
                <a16:creationId xmlns:a16="http://schemas.microsoft.com/office/drawing/2014/main" id="{70D44BC2-AFBA-5DCC-2F54-A6C277149008}"/>
              </a:ext>
            </a:extLst>
          </p:cNvPr>
          <p:cNvCxnSpPr>
            <a:cxnSpLocks/>
          </p:cNvCxnSpPr>
          <p:nvPr/>
        </p:nvCxnSpPr>
        <p:spPr>
          <a:xfrm>
            <a:off x="546100" y="2178372"/>
            <a:ext cx="105996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13">
            <a:extLst>
              <a:ext uri="{FF2B5EF4-FFF2-40B4-BE49-F238E27FC236}">
                <a16:creationId xmlns:a16="http://schemas.microsoft.com/office/drawing/2014/main" id="{C0D656B6-514D-12FE-99F7-25411F04C1CF}"/>
              </a:ext>
            </a:extLst>
          </p:cNvPr>
          <p:cNvSpPr txBox="1"/>
          <p:nvPr/>
        </p:nvSpPr>
        <p:spPr>
          <a:xfrm>
            <a:off x="242081" y="3034675"/>
            <a:ext cx="290859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a:latin typeface="Work Sans" pitchFamily="2" charset="77"/>
              </a:rPr>
              <a:t>ADVANCED PRIMARY CARE</a:t>
            </a:r>
          </a:p>
        </p:txBody>
      </p:sp>
      <p:sp>
        <p:nvSpPr>
          <p:cNvPr id="9" name="TextBox 62">
            <a:extLst>
              <a:ext uri="{FF2B5EF4-FFF2-40B4-BE49-F238E27FC236}">
                <a16:creationId xmlns:a16="http://schemas.microsoft.com/office/drawing/2014/main" id="{6A97A0B2-7BF9-8072-7949-335716A6B17C}"/>
              </a:ext>
            </a:extLst>
          </p:cNvPr>
          <p:cNvSpPr txBox="1"/>
          <p:nvPr/>
        </p:nvSpPr>
        <p:spPr>
          <a:xfrm>
            <a:off x="1589642" y="3384113"/>
            <a:ext cx="1875613" cy="276999"/>
          </a:xfrm>
          <a:prstGeom prst="rect">
            <a:avLst/>
          </a:prstGeom>
          <a:solidFill>
            <a:schemeClr val="tx2"/>
          </a:solidFill>
          <a:ln w="25400">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Work Sans" pitchFamily="2" charset="77"/>
              </a:rPr>
              <a:t>Care navigation</a:t>
            </a:r>
            <a:endParaRPr lang="en-US" sz="1200">
              <a:solidFill>
                <a:schemeClr val="bg1"/>
              </a:solidFill>
            </a:endParaRPr>
          </a:p>
        </p:txBody>
      </p:sp>
      <p:sp>
        <p:nvSpPr>
          <p:cNvPr id="10" name="TextBox 64">
            <a:extLst>
              <a:ext uri="{FF2B5EF4-FFF2-40B4-BE49-F238E27FC236}">
                <a16:creationId xmlns:a16="http://schemas.microsoft.com/office/drawing/2014/main" id="{19BA26DB-E11E-16E0-8EDC-321C0AA00764}"/>
              </a:ext>
            </a:extLst>
          </p:cNvPr>
          <p:cNvSpPr txBox="1"/>
          <p:nvPr/>
        </p:nvSpPr>
        <p:spPr>
          <a:xfrm>
            <a:off x="1470873" y="3646563"/>
            <a:ext cx="1994383" cy="276999"/>
          </a:xfrm>
          <a:prstGeom prst="rect">
            <a:avLst/>
          </a:prstGeom>
          <a:solidFill>
            <a:schemeClr val="tx2"/>
          </a:solidFill>
          <a:ln w="25400">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Work Sans" pitchFamily="2" charset="77"/>
              </a:rPr>
              <a:t>Episodic care</a:t>
            </a:r>
            <a:endParaRPr lang="en-US" sz="1200">
              <a:solidFill>
                <a:schemeClr val="bg1"/>
              </a:solidFill>
            </a:endParaRPr>
          </a:p>
        </p:txBody>
      </p:sp>
      <p:grpSp>
        <p:nvGrpSpPr>
          <p:cNvPr id="11" name="Group 10">
            <a:extLst>
              <a:ext uri="{FF2B5EF4-FFF2-40B4-BE49-F238E27FC236}">
                <a16:creationId xmlns:a16="http://schemas.microsoft.com/office/drawing/2014/main" id="{9CB6BF30-9440-F58B-2055-34C36E091FD6}"/>
              </a:ext>
            </a:extLst>
          </p:cNvPr>
          <p:cNvGrpSpPr/>
          <p:nvPr/>
        </p:nvGrpSpPr>
        <p:grpSpPr>
          <a:xfrm>
            <a:off x="3208224" y="3389988"/>
            <a:ext cx="514063" cy="514063"/>
            <a:chOff x="5042851" y="1674175"/>
            <a:chExt cx="514063" cy="514063"/>
          </a:xfrm>
        </p:grpSpPr>
        <p:sp>
          <p:nvSpPr>
            <p:cNvPr id="14" name="Oval 13">
              <a:extLst>
                <a:ext uri="{FF2B5EF4-FFF2-40B4-BE49-F238E27FC236}">
                  <a16:creationId xmlns:a16="http://schemas.microsoft.com/office/drawing/2014/main" id="{1AE5398E-30E0-4B19-CB0B-ACA2A53869F8}"/>
                </a:ext>
              </a:extLst>
            </p:cNvPr>
            <p:cNvSpPr/>
            <p:nvPr/>
          </p:nvSpPr>
          <p:spPr>
            <a:xfrm>
              <a:off x="5042851" y="1674175"/>
              <a:ext cx="514063" cy="514063"/>
            </a:xfrm>
            <a:prstGeom prst="ellipse">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a:extLst>
                <a:ext uri="{FF2B5EF4-FFF2-40B4-BE49-F238E27FC236}">
                  <a16:creationId xmlns:a16="http://schemas.microsoft.com/office/drawing/2014/main" id="{562C77B4-14EE-2F94-282F-8DD1274329C6}"/>
                </a:ext>
              </a:extLst>
            </p:cNvPr>
            <p:cNvPicPr>
              <a:picLocks noChangeAspect="1"/>
            </p:cNvPicPr>
            <p:nvPr/>
          </p:nvPicPr>
          <p:blipFill>
            <a:blip r:embed="rId9"/>
            <a:srcRect/>
            <a:stretch/>
          </p:blipFill>
          <p:spPr>
            <a:xfrm>
              <a:off x="5161620" y="1717693"/>
              <a:ext cx="328877" cy="403861"/>
            </a:xfrm>
            <a:prstGeom prst="rect">
              <a:avLst/>
            </a:prstGeom>
          </p:spPr>
        </p:pic>
      </p:grpSp>
      <p:sp>
        <p:nvSpPr>
          <p:cNvPr id="12" name="TextBox 61">
            <a:extLst>
              <a:ext uri="{FF2B5EF4-FFF2-40B4-BE49-F238E27FC236}">
                <a16:creationId xmlns:a16="http://schemas.microsoft.com/office/drawing/2014/main" id="{44C27313-F6E2-170F-6F41-4C3AF4DCCDC2}"/>
              </a:ext>
            </a:extLst>
          </p:cNvPr>
          <p:cNvSpPr txBox="1"/>
          <p:nvPr/>
        </p:nvSpPr>
        <p:spPr>
          <a:xfrm>
            <a:off x="383076" y="3384113"/>
            <a:ext cx="1400508" cy="276999"/>
          </a:xfrm>
          <a:prstGeom prst="rect">
            <a:avLst/>
          </a:prstGeom>
          <a:solidFill>
            <a:schemeClr val="tx2"/>
          </a:solidFill>
          <a:ln w="25400">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Work Sans" pitchFamily="2" charset="77"/>
              </a:rPr>
              <a:t>Preventive care</a:t>
            </a:r>
            <a:endParaRPr lang="en-US" sz="1200">
              <a:solidFill>
                <a:schemeClr val="bg1"/>
              </a:solidFill>
            </a:endParaRPr>
          </a:p>
        </p:txBody>
      </p:sp>
      <p:sp>
        <p:nvSpPr>
          <p:cNvPr id="13" name="TextBox 63">
            <a:extLst>
              <a:ext uri="{FF2B5EF4-FFF2-40B4-BE49-F238E27FC236}">
                <a16:creationId xmlns:a16="http://schemas.microsoft.com/office/drawing/2014/main" id="{B6E97930-363E-F35E-ABEC-22DA6A5A1AB6}"/>
              </a:ext>
            </a:extLst>
          </p:cNvPr>
          <p:cNvSpPr txBox="1"/>
          <p:nvPr/>
        </p:nvSpPr>
        <p:spPr>
          <a:xfrm>
            <a:off x="383076" y="3646563"/>
            <a:ext cx="1400508" cy="276999"/>
          </a:xfrm>
          <a:prstGeom prst="rect">
            <a:avLst/>
          </a:prstGeom>
          <a:solidFill>
            <a:schemeClr val="tx2"/>
          </a:solidFill>
          <a:ln w="25400">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Work Sans" pitchFamily="2" charset="77"/>
              </a:rPr>
              <a:t>Chronic care</a:t>
            </a:r>
            <a:endParaRPr lang="en-US" sz="1200">
              <a:solidFill>
                <a:schemeClr val="bg1"/>
              </a:solidFill>
            </a:endParaRPr>
          </a:p>
        </p:txBody>
      </p:sp>
      <p:sp>
        <p:nvSpPr>
          <p:cNvPr id="24" name="TextBox 23">
            <a:extLst>
              <a:ext uri="{FF2B5EF4-FFF2-40B4-BE49-F238E27FC236}">
                <a16:creationId xmlns:a16="http://schemas.microsoft.com/office/drawing/2014/main" id="{60E937AE-E32E-CC29-92D5-BAAE73438038}"/>
              </a:ext>
            </a:extLst>
          </p:cNvPr>
          <p:cNvSpPr txBox="1"/>
          <p:nvPr/>
        </p:nvSpPr>
        <p:spPr>
          <a:xfrm>
            <a:off x="2515279" y="879730"/>
            <a:ext cx="932087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46145B"/>
                </a:solidFill>
                <a:effectLst/>
                <a:uLnTx/>
                <a:uFillTx/>
                <a:latin typeface="P22 Mackinac Pro Book" panose="02000000000000000000" pitchFamily="2" charset="77"/>
                <a:ea typeface="P22 Mackinac Pro Book" panose="02000000000000000000" pitchFamily="2" charset="77"/>
              </a:rPr>
              <a:t>Virtual-first</a:t>
            </a:r>
            <a:r>
              <a:rPr kumimoji="0" lang="en-US" sz="3200" b="1" i="0" u="none" strike="noStrike" kern="1200" cap="none" spc="0" normalizeH="0" baseline="0" noProof="0" dirty="0">
                <a:ln>
                  <a:noFill/>
                </a:ln>
                <a:solidFill>
                  <a:srgbClr val="46145B"/>
                </a:solidFill>
                <a:effectLst/>
                <a:uLnTx/>
                <a:uFillTx/>
                <a:latin typeface="P22 Mackinac Pro Book" panose="02000000000000000000" pitchFamily="2" charset="77"/>
                <a:ea typeface="P22 Mackinac Pro Book" panose="02000000000000000000" pitchFamily="2" charset="77"/>
              </a:rPr>
              <a:t> </a:t>
            </a:r>
            <a:r>
              <a:rPr kumimoji="0" lang="en-US" sz="3200" i="0" u="none" strike="noStrike" kern="1200" cap="none" spc="0" normalizeH="0" baseline="0" noProof="0" dirty="0">
                <a:ln>
                  <a:noFill/>
                </a:ln>
                <a:solidFill>
                  <a:srgbClr val="46145B"/>
                </a:solidFill>
                <a:effectLst/>
                <a:uLnTx/>
                <a:uFillTx/>
                <a:latin typeface="P22 Mackinac Pro Book" panose="02000000000000000000" pitchFamily="2" charset="77"/>
                <a:ea typeface="P22 Mackinac Pro Book" panose="02000000000000000000" pitchFamily="2" charset="77"/>
              </a:rPr>
              <a:t>care centered around the patient:</a:t>
            </a:r>
          </a:p>
        </p:txBody>
      </p:sp>
      <p:grpSp>
        <p:nvGrpSpPr>
          <p:cNvPr id="25" name="Group 24">
            <a:extLst>
              <a:ext uri="{FF2B5EF4-FFF2-40B4-BE49-F238E27FC236}">
                <a16:creationId xmlns:a16="http://schemas.microsoft.com/office/drawing/2014/main" id="{356AEE03-0C32-4109-A459-3F93C062E11A}"/>
              </a:ext>
            </a:extLst>
          </p:cNvPr>
          <p:cNvGrpSpPr/>
          <p:nvPr/>
        </p:nvGrpSpPr>
        <p:grpSpPr>
          <a:xfrm>
            <a:off x="4990208" y="229383"/>
            <a:ext cx="2217684" cy="364848"/>
            <a:chOff x="249171" y="293137"/>
            <a:chExt cx="4446455" cy="731520"/>
          </a:xfrm>
        </p:grpSpPr>
        <p:pic>
          <p:nvPicPr>
            <p:cNvPr id="26" name="Picture 25">
              <a:extLst>
                <a:ext uri="{FF2B5EF4-FFF2-40B4-BE49-F238E27FC236}">
                  <a16:creationId xmlns:a16="http://schemas.microsoft.com/office/drawing/2014/main" id="{A7EFA504-448C-4613-8DC8-D559673BC91E}"/>
                </a:ext>
              </a:extLst>
            </p:cNvPr>
            <p:cNvPicPr>
              <a:picLocks noChangeAspect="1"/>
            </p:cNvPicPr>
            <p:nvPr/>
          </p:nvPicPr>
          <p:blipFill rotWithShape="1">
            <a:blip r:embed="rId10"/>
            <a:srcRect l="7627" t="24126" r="8466" b="25077"/>
            <a:stretch/>
          </p:blipFill>
          <p:spPr>
            <a:xfrm>
              <a:off x="249171" y="293137"/>
              <a:ext cx="3017520" cy="731520"/>
            </a:xfrm>
            <a:prstGeom prst="rect">
              <a:avLst/>
            </a:prstGeom>
          </p:spPr>
        </p:pic>
        <p:grpSp>
          <p:nvGrpSpPr>
            <p:cNvPr id="27" name="Group 26">
              <a:extLst>
                <a:ext uri="{FF2B5EF4-FFF2-40B4-BE49-F238E27FC236}">
                  <a16:creationId xmlns:a16="http://schemas.microsoft.com/office/drawing/2014/main" id="{DBC621BE-0FBE-5744-D9D8-4044E80A2B80}"/>
                </a:ext>
              </a:extLst>
            </p:cNvPr>
            <p:cNvGrpSpPr/>
            <p:nvPr/>
          </p:nvGrpSpPr>
          <p:grpSpPr>
            <a:xfrm>
              <a:off x="3093888" y="488438"/>
              <a:ext cx="1601738" cy="431965"/>
              <a:chOff x="9479949" y="5172406"/>
              <a:chExt cx="1601738" cy="431965"/>
            </a:xfrm>
          </p:grpSpPr>
          <p:sp>
            <p:nvSpPr>
              <p:cNvPr id="28" name="Rounded Rectangle 27">
                <a:extLst>
                  <a:ext uri="{FF2B5EF4-FFF2-40B4-BE49-F238E27FC236}">
                    <a16:creationId xmlns:a16="http://schemas.microsoft.com/office/drawing/2014/main" id="{A51CFDE2-F1BA-FE11-2390-A10E8D9FA1BD}"/>
                  </a:ext>
                </a:extLst>
              </p:cNvPr>
              <p:cNvSpPr/>
              <p:nvPr/>
            </p:nvSpPr>
            <p:spPr>
              <a:xfrm>
                <a:off x="9653776" y="5224419"/>
                <a:ext cx="1241344" cy="30552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9" name="TextBox 28">
                <a:extLst>
                  <a:ext uri="{FF2B5EF4-FFF2-40B4-BE49-F238E27FC236}">
                    <a16:creationId xmlns:a16="http://schemas.microsoft.com/office/drawing/2014/main" id="{18BE817A-11F3-57C6-A784-DAA619755A6A}"/>
                  </a:ext>
                </a:extLst>
              </p:cNvPr>
              <p:cNvSpPr txBox="1"/>
              <p:nvPr/>
            </p:nvSpPr>
            <p:spPr>
              <a:xfrm>
                <a:off x="9479949" y="5172406"/>
                <a:ext cx="1601738" cy="431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Work Sans" pitchFamily="2" charset="77"/>
                    <a:ea typeface="+mn-ea"/>
                    <a:cs typeface="+mn-cs"/>
                  </a:rPr>
                  <a:t>OFFERING</a:t>
                </a:r>
              </a:p>
            </p:txBody>
          </p:sp>
        </p:grpSp>
      </p:grpSp>
      <p:sp>
        <p:nvSpPr>
          <p:cNvPr id="2" name="TextBox 1">
            <a:extLst>
              <a:ext uri="{FF2B5EF4-FFF2-40B4-BE49-F238E27FC236}">
                <a16:creationId xmlns:a16="http://schemas.microsoft.com/office/drawing/2014/main" id="{B31C1808-6A82-05DC-F374-5416D7DD2A2B}"/>
              </a:ext>
            </a:extLst>
          </p:cNvPr>
          <p:cNvSpPr txBox="1"/>
          <p:nvPr/>
        </p:nvSpPr>
        <p:spPr>
          <a:xfrm>
            <a:off x="10251160" y="6464771"/>
            <a:ext cx="1789272" cy="246221"/>
          </a:xfrm>
          <a:prstGeom prst="rect">
            <a:avLst/>
          </a:prstGeom>
          <a:noFill/>
        </p:spPr>
        <p:txBody>
          <a:bodyPr wrap="none" rtlCol="0">
            <a:spAutoFit/>
          </a:bodyPr>
          <a:lstStyle/>
          <a:p>
            <a:r>
              <a:rPr lang="en-US" sz="1000">
                <a:solidFill>
                  <a:srgbClr val="000000"/>
                </a:solidFill>
              </a:rPr>
              <a:t>1: available starting Q4 2023</a:t>
            </a:r>
          </a:p>
        </p:txBody>
      </p:sp>
    </p:spTree>
    <p:extLst>
      <p:ext uri="{BB962C8B-B14F-4D97-AF65-F5344CB8AC3E}">
        <p14:creationId xmlns:p14="http://schemas.microsoft.com/office/powerpoint/2010/main" val="3338644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7F0E-BECB-7D41-9746-15D274CB1538}"/>
              </a:ext>
            </a:extLst>
          </p:cNvPr>
          <p:cNvSpPr>
            <a:spLocks noGrp="1"/>
          </p:cNvSpPr>
          <p:nvPr>
            <p:ph type="sldNum" sz="quarter" idx="12"/>
          </p:nvPr>
        </p:nvSpPr>
        <p:spPr/>
        <p:txBody>
          <a:bodyPr/>
          <a:lstStyle/>
          <a:p>
            <a:fld id="{D3406041-D039-9948-9583-1296FE9D3272}" type="slidenum">
              <a:rPr lang="en-US" smtClean="0"/>
              <a:pPr/>
              <a:t>8</a:t>
            </a:fld>
            <a:endParaRPr lang="en-US" dirty="0"/>
          </a:p>
        </p:txBody>
      </p:sp>
      <p:pic>
        <p:nvPicPr>
          <p:cNvPr id="4" name="Picture 3">
            <a:extLst>
              <a:ext uri="{FF2B5EF4-FFF2-40B4-BE49-F238E27FC236}">
                <a16:creationId xmlns:a16="http://schemas.microsoft.com/office/drawing/2014/main" id="{19FD3D48-6584-F3BF-7FD8-7F0C5CE0ACA0}"/>
              </a:ext>
            </a:extLst>
          </p:cNvPr>
          <p:cNvPicPr>
            <a:picLocks noChangeAspect="1"/>
          </p:cNvPicPr>
          <p:nvPr/>
        </p:nvPicPr>
        <p:blipFill>
          <a:blip r:embed="rId2"/>
          <a:stretch>
            <a:fillRect/>
          </a:stretch>
        </p:blipFill>
        <p:spPr>
          <a:xfrm>
            <a:off x="0" y="204019"/>
            <a:ext cx="12192000" cy="6449961"/>
          </a:xfrm>
          <a:prstGeom prst="rect">
            <a:avLst/>
          </a:prstGeom>
        </p:spPr>
      </p:pic>
    </p:spTree>
    <p:extLst>
      <p:ext uri="{BB962C8B-B14F-4D97-AF65-F5344CB8AC3E}">
        <p14:creationId xmlns:p14="http://schemas.microsoft.com/office/powerpoint/2010/main" val="246969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8" descr="A person sitting on a bed&#10;&#10;Description automatically generated with medium confidence">
            <a:extLst>
              <a:ext uri="{FF2B5EF4-FFF2-40B4-BE49-F238E27FC236}">
                <a16:creationId xmlns:a16="http://schemas.microsoft.com/office/drawing/2014/main" id="{C96B4CD7-DEED-CAAD-4A90-21CC8404668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
            <a:ext cx="12192000" cy="54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123B239B-1F0A-C786-3605-BAF61C360856}"/>
              </a:ext>
            </a:extLst>
          </p:cNvPr>
          <p:cNvSpPr>
            <a:spLocks noGrp="1"/>
          </p:cNvSpPr>
          <p:nvPr>
            <p:ph type="body" sz="quarter" idx="17"/>
          </p:nvPr>
        </p:nvSpPr>
        <p:spPr>
          <a:xfrm>
            <a:off x="-2117" y="691325"/>
            <a:ext cx="7836383" cy="1244600"/>
          </a:xfrm>
        </p:spPr>
        <p:txBody>
          <a:bodyPr spcFirstLastPara="1"/>
          <a:lstStyle/>
          <a:p>
            <a:pPr>
              <a:defRPr/>
            </a:pPr>
            <a:r>
              <a:rPr lang="en-US" dirty="0"/>
              <a:t>CAREFIRST WELLBEING</a:t>
            </a:r>
            <a:endParaRPr lang="en-US" dirty="0">
              <a:sym typeface="Arial"/>
            </a:endParaRPr>
          </a:p>
        </p:txBody>
      </p:sp>
    </p:spTree>
  </p:cSld>
  <p:clrMapOvr>
    <a:masterClrMapping/>
  </p:clrMapOvr>
</p:sld>
</file>

<file path=ppt/theme/theme1.xml><?xml version="1.0" encoding="utf-8"?>
<a:theme xmlns:a="http://schemas.openxmlformats.org/drawingml/2006/main" name="CF-Widescreen-Presentation">
  <a:themeElements>
    <a:clrScheme name="CF Palette 2017">
      <a:dk1>
        <a:srgbClr val="303030"/>
      </a:dk1>
      <a:lt1>
        <a:srgbClr val="FFFFFF"/>
      </a:lt1>
      <a:dk2>
        <a:srgbClr val="003359"/>
      </a:dk2>
      <a:lt2>
        <a:srgbClr val="BED6DB"/>
      </a:lt2>
      <a:accent1>
        <a:srgbClr val="0099CC"/>
      </a:accent1>
      <a:accent2>
        <a:srgbClr val="8FCAE7"/>
      </a:accent2>
      <a:accent3>
        <a:srgbClr val="A02741"/>
      </a:accent3>
      <a:accent4>
        <a:srgbClr val="E97200"/>
      </a:accent4>
      <a:accent5>
        <a:srgbClr val="84387B"/>
      </a:accent5>
      <a:accent6>
        <a:srgbClr val="009382"/>
      </a:accent6>
      <a:hlink>
        <a:srgbClr val="005172"/>
      </a:hlink>
      <a:folHlink>
        <a:srgbClr val="30303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F-Widescreen-Presentation" id="{E1B4245A-C809-5E4E-A069-D6BAF5058FF3}" vid="{9066538C-E2E9-E446-8B41-41D7788BE3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CF-Widescreen-Presentation</Template>
  <TotalTime>28204</TotalTime>
  <Words>1245</Words>
  <Application>Microsoft Office PowerPoint</Application>
  <PresentationFormat>Widescreen</PresentationFormat>
  <Paragraphs>147</Paragraphs>
  <Slides>19</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Open Sans</vt:lpstr>
      <vt:lpstr>oswald regular</vt:lpstr>
      <vt:lpstr>Oswald</vt:lpstr>
      <vt:lpstr>Work Sans</vt:lpstr>
      <vt:lpstr>-apple-system</vt:lpstr>
      <vt:lpstr>P22 Mackinac Pro Book</vt:lpstr>
      <vt:lpstr>Tenorite</vt:lpstr>
      <vt:lpstr>Calibri</vt:lpstr>
      <vt:lpstr>Symbol</vt:lpstr>
      <vt:lpstr>Arial</vt:lpstr>
      <vt:lpstr>Open Sans Semibold</vt:lpstr>
      <vt:lpstr>Wingdings</vt:lpstr>
      <vt:lpstr>Open Sans Medium</vt:lpstr>
      <vt:lpstr>Open Sans Light</vt:lpstr>
      <vt:lpstr>Courier New</vt:lpstr>
      <vt:lpstr>CF-Widescreen-Presentation</vt:lpstr>
      <vt:lpstr>Tehw Educational seminar  </vt:lpstr>
      <vt:lpstr>PowerPoint Presentation</vt:lpstr>
      <vt:lpstr>Medical Products </vt:lpstr>
      <vt:lpstr>PowerPoint Presentation</vt:lpstr>
      <vt:lpstr>PowerPoint Presentation</vt:lpstr>
      <vt:lpstr>PowerPoint Presentation</vt:lpstr>
      <vt:lpstr>PowerPoint Presentation</vt:lpstr>
      <vt:lpstr>PowerPoint Presentation</vt:lpstr>
      <vt:lpstr>PowerPoint Presentation</vt:lpstr>
      <vt:lpstr>YOUR PERSONALIZED WELLBEING SOLUTION</vt:lpstr>
      <vt:lpstr>REALAGE® HEALTH ASSESSMENT</vt:lpstr>
      <vt:lpstr>WELLNESS PROGRAMS</vt:lpstr>
      <vt:lpstr>PERSONAL HEALTH COACHING</vt:lpstr>
      <vt:lpstr>WEIGHT MANAGEMENT &amp; DPP</vt:lpstr>
      <vt:lpstr>UNWINDING</vt:lpstr>
      <vt:lpstr>ACCESSING CAREFIRST WELLBING</vt:lpstr>
      <vt:lpstr>BLUE 365 DISCOUNT PROGRAM</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Gorham, Linda</cp:lastModifiedBy>
  <cp:revision>758</cp:revision>
  <cp:lastPrinted>2019-03-26T17:17:07Z</cp:lastPrinted>
  <dcterms:created xsi:type="dcterms:W3CDTF">2016-11-04T17:59:16Z</dcterms:created>
  <dcterms:modified xsi:type="dcterms:W3CDTF">2024-04-26T18:52:12Z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8c6cf9b-19f1-4a2e-912d-568f6b3f50a0_Enabled">
    <vt:lpwstr>true</vt:lpwstr>
  </property>
  <property fmtid="{D5CDD505-2E9C-101B-9397-08002B2CF9AE}" pid="3" name="MSIP_Label_18c6cf9b-19f1-4a2e-912d-568f6b3f50a0_SetDate">
    <vt:lpwstr>2024-04-26T15:42:09Z</vt:lpwstr>
  </property>
  <property fmtid="{D5CDD505-2E9C-101B-9397-08002B2CF9AE}" pid="4" name="MSIP_Label_18c6cf9b-19f1-4a2e-912d-568f6b3f50a0_Method">
    <vt:lpwstr>Standard</vt:lpwstr>
  </property>
  <property fmtid="{D5CDD505-2E9C-101B-9397-08002B2CF9AE}" pid="5" name="MSIP_Label_18c6cf9b-19f1-4a2e-912d-568f6b3f50a0_Name">
    <vt:lpwstr>Internal</vt:lpwstr>
  </property>
  <property fmtid="{D5CDD505-2E9C-101B-9397-08002B2CF9AE}" pid="6" name="MSIP_Label_18c6cf9b-19f1-4a2e-912d-568f6b3f50a0_SiteId">
    <vt:lpwstr>6dd8b6a1-6749-4de3-a27e-3fd3484c6da7</vt:lpwstr>
  </property>
  <property fmtid="{D5CDD505-2E9C-101B-9397-08002B2CF9AE}" pid="7" name="MSIP_Label_18c6cf9b-19f1-4a2e-912d-568f6b3f50a0_ActionId">
    <vt:lpwstr>702f1a22-c995-4023-b84b-37559f4c3077</vt:lpwstr>
  </property>
  <property fmtid="{D5CDD505-2E9C-101B-9397-08002B2CF9AE}" pid="8" name="MSIP_Label_18c6cf9b-19f1-4a2e-912d-568f6b3f50a0_ContentBits">
    <vt:lpwstr>0</vt:lpwstr>
  </property>
  <property fmtid="{D5CDD505-2E9C-101B-9397-08002B2CF9AE}" pid="10" name="_NewReviewCycle">
    <vt:lpwstr/>
  </property>
</Properties>
</file>